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49"/>
  </p:notesMasterIdLst>
  <p:sldIdLst>
    <p:sldId id="257" r:id="rId2"/>
    <p:sldId id="259" r:id="rId3"/>
    <p:sldId id="260" r:id="rId4"/>
    <p:sldId id="390" r:id="rId5"/>
    <p:sldId id="389" r:id="rId6"/>
    <p:sldId id="387" r:id="rId7"/>
    <p:sldId id="388" r:id="rId8"/>
    <p:sldId id="374" r:id="rId9"/>
    <p:sldId id="261" r:id="rId10"/>
    <p:sldId id="385" r:id="rId11"/>
    <p:sldId id="386" r:id="rId12"/>
    <p:sldId id="266" r:id="rId13"/>
    <p:sldId id="267" r:id="rId14"/>
    <p:sldId id="268" r:id="rId15"/>
    <p:sldId id="391" r:id="rId16"/>
    <p:sldId id="375" r:id="rId17"/>
    <p:sldId id="270" r:id="rId18"/>
    <p:sldId id="304" r:id="rId19"/>
    <p:sldId id="271" r:id="rId20"/>
    <p:sldId id="273" r:id="rId21"/>
    <p:sldId id="274" r:id="rId22"/>
    <p:sldId id="275" r:id="rId23"/>
    <p:sldId id="277" r:id="rId24"/>
    <p:sldId id="279" r:id="rId25"/>
    <p:sldId id="278" r:id="rId26"/>
    <p:sldId id="281" r:id="rId27"/>
    <p:sldId id="283" r:id="rId28"/>
    <p:sldId id="285" r:id="rId29"/>
    <p:sldId id="286" r:id="rId30"/>
    <p:sldId id="287" r:id="rId31"/>
    <p:sldId id="392" r:id="rId32"/>
    <p:sldId id="288" r:id="rId33"/>
    <p:sldId id="394" r:id="rId34"/>
    <p:sldId id="290" r:id="rId35"/>
    <p:sldId id="393" r:id="rId36"/>
    <p:sldId id="291" r:id="rId37"/>
    <p:sldId id="292" r:id="rId38"/>
    <p:sldId id="293" r:id="rId39"/>
    <p:sldId id="294" r:id="rId40"/>
    <p:sldId id="296" r:id="rId41"/>
    <p:sldId id="297" r:id="rId42"/>
    <p:sldId id="299" r:id="rId43"/>
    <p:sldId id="301" r:id="rId44"/>
    <p:sldId id="395" r:id="rId45"/>
    <p:sldId id="396" r:id="rId46"/>
    <p:sldId id="397" r:id="rId47"/>
    <p:sldId id="398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91C2"/>
    <a:srgbClr val="0432FF"/>
    <a:srgbClr val="B9C5FF"/>
    <a:srgbClr val="990000"/>
    <a:srgbClr val="9437FF"/>
    <a:srgbClr val="FF2600"/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57"/>
    <p:restoredTop sz="94717"/>
  </p:normalViewPr>
  <p:slideViewPr>
    <p:cSldViewPr snapToGrid="0">
      <p:cViewPr varScale="1">
        <p:scale>
          <a:sx n="152" d="100"/>
          <a:sy n="152" d="100"/>
        </p:scale>
        <p:origin x="248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en Gee" userId="8133fd43-6ecf-4745-8888-9cd42e74f76f" providerId="ADAL" clId="{6C3FE4A6-A158-D54D-9040-EB950B0FCFC6}"/>
    <pc:docChg chg="modSld">
      <pc:chgData name="Stephen Gee" userId="8133fd43-6ecf-4745-8888-9cd42e74f76f" providerId="ADAL" clId="{6C3FE4A6-A158-D54D-9040-EB950B0FCFC6}" dt="2020-08-26T15:49:59.119" v="0" actId="20577"/>
      <pc:docMkLst>
        <pc:docMk/>
      </pc:docMkLst>
      <pc:sldChg chg="modSp mod">
        <pc:chgData name="Stephen Gee" userId="8133fd43-6ecf-4745-8888-9cd42e74f76f" providerId="ADAL" clId="{6C3FE4A6-A158-D54D-9040-EB950B0FCFC6}" dt="2020-08-26T15:49:59.119" v="0" actId="20577"/>
        <pc:sldMkLst>
          <pc:docMk/>
          <pc:sldMk cId="3819053373" sldId="257"/>
        </pc:sldMkLst>
        <pc:spChg chg="mod">
          <ac:chgData name="Stephen Gee" userId="8133fd43-6ecf-4745-8888-9cd42e74f76f" providerId="ADAL" clId="{6C3FE4A6-A158-D54D-9040-EB950B0FCFC6}" dt="2020-08-26T15:49:59.119" v="0" actId="20577"/>
          <ac:spMkLst>
            <pc:docMk/>
            <pc:sldMk cId="3819053373" sldId="257"/>
            <ac:spMk id="32" creationId="{00000000-0000-0000-0000-000000000000}"/>
          </ac:spMkLst>
        </pc:spChg>
      </pc:sldChg>
    </pc:docChg>
  </pc:docChgLst>
  <pc:docChgLst>
    <pc:chgData name="Stephen Gee" userId="8133fd43-6ecf-4745-8888-9cd42e74f76f" providerId="ADAL" clId="{2BD45D84-CDE6-CD42-90BB-6AD4600B4648}"/>
    <pc:docChg chg="undo custSel addSld modSld sldOrd">
      <pc:chgData name="Stephen Gee" userId="8133fd43-6ecf-4745-8888-9cd42e74f76f" providerId="ADAL" clId="{2BD45D84-CDE6-CD42-90BB-6AD4600B4648}" dt="2020-08-12T00:54:16.513" v="461" actId="1076"/>
      <pc:docMkLst>
        <pc:docMk/>
      </pc:docMkLst>
      <pc:sldChg chg="ord">
        <pc:chgData name="Stephen Gee" userId="8133fd43-6ecf-4745-8888-9cd42e74f76f" providerId="ADAL" clId="{2BD45D84-CDE6-CD42-90BB-6AD4600B4648}" dt="2020-08-09T16:24:27.806" v="1"/>
        <pc:sldMkLst>
          <pc:docMk/>
          <pc:sldMk cId="3554480149" sldId="259"/>
        </pc:sldMkLst>
      </pc:sldChg>
      <pc:sldChg chg="modSp mod">
        <pc:chgData name="Stephen Gee" userId="8133fd43-6ecf-4745-8888-9cd42e74f76f" providerId="ADAL" clId="{2BD45D84-CDE6-CD42-90BB-6AD4600B4648}" dt="2020-08-09T18:16:20.840" v="34" actId="208"/>
        <pc:sldMkLst>
          <pc:docMk/>
          <pc:sldMk cId="2959413563" sldId="291"/>
        </pc:sldMkLst>
        <pc:spChg chg="mod">
          <ac:chgData name="Stephen Gee" userId="8133fd43-6ecf-4745-8888-9cd42e74f76f" providerId="ADAL" clId="{2BD45D84-CDE6-CD42-90BB-6AD4600B4648}" dt="2020-08-09T18:15:55.966" v="32" actId="20577"/>
          <ac:spMkLst>
            <pc:docMk/>
            <pc:sldMk cId="2959413563" sldId="291"/>
            <ac:spMk id="32771" creationId="{00000000-0000-0000-0000-000000000000}"/>
          </ac:spMkLst>
        </pc:spChg>
        <pc:picChg chg="mod">
          <ac:chgData name="Stephen Gee" userId="8133fd43-6ecf-4745-8888-9cd42e74f76f" providerId="ADAL" clId="{2BD45D84-CDE6-CD42-90BB-6AD4600B4648}" dt="2020-08-09T18:16:20.840" v="34" actId="208"/>
          <ac:picMkLst>
            <pc:docMk/>
            <pc:sldMk cId="2959413563" sldId="291"/>
            <ac:picMk id="2" creationId="{0817B3E4-A7A1-0444-BF7B-7EF53CBF4B25}"/>
          </ac:picMkLst>
        </pc:picChg>
      </pc:sldChg>
      <pc:sldChg chg="addSp modSp mod">
        <pc:chgData name="Stephen Gee" userId="8133fd43-6ecf-4745-8888-9cd42e74f76f" providerId="ADAL" clId="{2BD45D84-CDE6-CD42-90BB-6AD4600B4648}" dt="2020-08-11T23:27:50.100" v="120" actId="1076"/>
        <pc:sldMkLst>
          <pc:docMk/>
          <pc:sldMk cId="475544523" sldId="292"/>
        </pc:sldMkLst>
        <pc:spChg chg="mod">
          <ac:chgData name="Stephen Gee" userId="8133fd43-6ecf-4745-8888-9cd42e74f76f" providerId="ADAL" clId="{2BD45D84-CDE6-CD42-90BB-6AD4600B4648}" dt="2020-08-11T23:23:58.019" v="83" actId="1076"/>
          <ac:spMkLst>
            <pc:docMk/>
            <pc:sldMk cId="475544523" sldId="292"/>
            <ac:spMk id="2" creationId="{00000000-0000-0000-0000-000000000000}"/>
          </ac:spMkLst>
        </pc:spChg>
        <pc:spChg chg="mod">
          <ac:chgData name="Stephen Gee" userId="8133fd43-6ecf-4745-8888-9cd42e74f76f" providerId="ADAL" clId="{2BD45D84-CDE6-CD42-90BB-6AD4600B4648}" dt="2020-08-11T23:24:02.991" v="84" actId="1076"/>
          <ac:spMkLst>
            <pc:docMk/>
            <pc:sldMk cId="475544523" sldId="292"/>
            <ac:spMk id="16" creationId="{4C934A05-FE0D-9F4A-B52D-49778EA5E3EA}"/>
          </ac:spMkLst>
        </pc:spChg>
        <pc:picChg chg="mod modCrop">
          <ac:chgData name="Stephen Gee" userId="8133fd43-6ecf-4745-8888-9cd42e74f76f" providerId="ADAL" clId="{2BD45D84-CDE6-CD42-90BB-6AD4600B4648}" dt="2020-08-11T23:27:40.245" v="119" actId="1076"/>
          <ac:picMkLst>
            <pc:docMk/>
            <pc:sldMk cId="475544523" sldId="292"/>
            <ac:picMk id="4" creationId="{8CAC25F3-881F-CD43-8D63-5F57577A15A5}"/>
          </ac:picMkLst>
        </pc:picChg>
        <pc:picChg chg="add mod modCrop">
          <ac:chgData name="Stephen Gee" userId="8133fd43-6ecf-4745-8888-9cd42e74f76f" providerId="ADAL" clId="{2BD45D84-CDE6-CD42-90BB-6AD4600B4648}" dt="2020-08-11T23:27:32.853" v="118" actId="1076"/>
          <ac:picMkLst>
            <pc:docMk/>
            <pc:sldMk cId="475544523" sldId="292"/>
            <ac:picMk id="17" creationId="{020743FB-2C29-EB4E-9EAF-2C937B91E987}"/>
          </ac:picMkLst>
        </pc:picChg>
        <pc:picChg chg="add mod modCrop">
          <ac:chgData name="Stephen Gee" userId="8133fd43-6ecf-4745-8888-9cd42e74f76f" providerId="ADAL" clId="{2BD45D84-CDE6-CD42-90BB-6AD4600B4648}" dt="2020-08-11T23:25:10.842" v="104" actId="14100"/>
          <ac:picMkLst>
            <pc:docMk/>
            <pc:sldMk cId="475544523" sldId="292"/>
            <ac:picMk id="18" creationId="{30FAF0F3-70E7-874B-A0AA-7871C1BA70A2}"/>
          </ac:picMkLst>
        </pc:picChg>
        <pc:picChg chg="add mod modCrop">
          <ac:chgData name="Stephen Gee" userId="8133fd43-6ecf-4745-8888-9cd42e74f76f" providerId="ADAL" clId="{2BD45D84-CDE6-CD42-90BB-6AD4600B4648}" dt="2020-08-11T23:27:50.100" v="120" actId="1076"/>
          <ac:picMkLst>
            <pc:docMk/>
            <pc:sldMk cId="475544523" sldId="292"/>
            <ac:picMk id="19" creationId="{7AECA3DF-BE2B-4944-9F0C-BF99BC3EC195}"/>
          </ac:picMkLst>
        </pc:picChg>
      </pc:sldChg>
      <pc:sldChg chg="modSp mod">
        <pc:chgData name="Stephen Gee" userId="8133fd43-6ecf-4745-8888-9cd42e74f76f" providerId="ADAL" clId="{2BD45D84-CDE6-CD42-90BB-6AD4600B4648}" dt="2020-08-11T23:50:36.901" v="125" actId="1035"/>
        <pc:sldMkLst>
          <pc:docMk/>
          <pc:sldMk cId="3742984131" sldId="293"/>
        </pc:sldMkLst>
        <pc:spChg chg="mod">
          <ac:chgData name="Stephen Gee" userId="8133fd43-6ecf-4745-8888-9cd42e74f76f" providerId="ADAL" clId="{2BD45D84-CDE6-CD42-90BB-6AD4600B4648}" dt="2020-08-11T23:50:36.901" v="125" actId="1035"/>
          <ac:spMkLst>
            <pc:docMk/>
            <pc:sldMk cId="3742984131" sldId="293"/>
            <ac:spMk id="6" creationId="{00000000-0000-0000-0000-000000000000}"/>
          </ac:spMkLst>
        </pc:spChg>
      </pc:sldChg>
      <pc:sldChg chg="addSp delSp modSp mod">
        <pc:chgData name="Stephen Gee" userId="8133fd43-6ecf-4745-8888-9cd42e74f76f" providerId="ADAL" clId="{2BD45D84-CDE6-CD42-90BB-6AD4600B4648}" dt="2020-08-12T00:45:30.850" v="420"/>
        <pc:sldMkLst>
          <pc:docMk/>
          <pc:sldMk cId="2308385387" sldId="301"/>
        </pc:sldMkLst>
        <pc:spChg chg="mod">
          <ac:chgData name="Stephen Gee" userId="8133fd43-6ecf-4745-8888-9cd42e74f76f" providerId="ADAL" clId="{2BD45D84-CDE6-CD42-90BB-6AD4600B4648}" dt="2020-08-12T00:41:56.724" v="412" actId="20577"/>
          <ac:spMkLst>
            <pc:docMk/>
            <pc:sldMk cId="2308385387" sldId="301"/>
            <ac:spMk id="3" creationId="{00000000-0000-0000-0000-000000000000}"/>
          </ac:spMkLst>
        </pc:spChg>
        <pc:spChg chg="mod">
          <ac:chgData name="Stephen Gee" userId="8133fd43-6ecf-4745-8888-9cd42e74f76f" providerId="ADAL" clId="{2BD45D84-CDE6-CD42-90BB-6AD4600B4648}" dt="2020-08-12T00:04:43.445" v="169" actId="20577"/>
          <ac:spMkLst>
            <pc:docMk/>
            <pc:sldMk cId="2308385387" sldId="301"/>
            <ac:spMk id="4" creationId="{00000000-0000-0000-0000-000000000000}"/>
          </ac:spMkLst>
        </pc:spChg>
        <pc:spChg chg="del">
          <ac:chgData name="Stephen Gee" userId="8133fd43-6ecf-4745-8888-9cd42e74f76f" providerId="ADAL" clId="{2BD45D84-CDE6-CD42-90BB-6AD4600B4648}" dt="2020-08-12T00:04:01.908" v="149" actId="478"/>
          <ac:spMkLst>
            <pc:docMk/>
            <pc:sldMk cId="2308385387" sldId="301"/>
            <ac:spMk id="6" creationId="{00000000-0000-0000-0000-000000000000}"/>
          </ac:spMkLst>
        </pc:spChg>
        <pc:spChg chg="del">
          <ac:chgData name="Stephen Gee" userId="8133fd43-6ecf-4745-8888-9cd42e74f76f" providerId="ADAL" clId="{2BD45D84-CDE6-CD42-90BB-6AD4600B4648}" dt="2020-08-12T00:04:03.150" v="150" actId="478"/>
          <ac:spMkLst>
            <pc:docMk/>
            <pc:sldMk cId="2308385387" sldId="301"/>
            <ac:spMk id="7" creationId="{00000000-0000-0000-0000-000000000000}"/>
          </ac:spMkLst>
        </pc:spChg>
        <pc:spChg chg="mod">
          <ac:chgData name="Stephen Gee" userId="8133fd43-6ecf-4745-8888-9cd42e74f76f" providerId="ADAL" clId="{2BD45D84-CDE6-CD42-90BB-6AD4600B4648}" dt="2020-08-12T00:38:07.229" v="400" actId="2710"/>
          <ac:spMkLst>
            <pc:docMk/>
            <pc:sldMk cId="2308385387" sldId="301"/>
            <ac:spMk id="8" creationId="{00000000-0000-0000-0000-000000000000}"/>
          </ac:spMkLst>
        </pc:spChg>
        <pc:spChg chg="mod">
          <ac:chgData name="Stephen Gee" userId="8133fd43-6ecf-4745-8888-9cd42e74f76f" providerId="ADAL" clId="{2BD45D84-CDE6-CD42-90BB-6AD4600B4648}" dt="2020-08-12T00:42:01.537" v="413" actId="20577"/>
          <ac:spMkLst>
            <pc:docMk/>
            <pc:sldMk cId="2308385387" sldId="301"/>
            <ac:spMk id="9" creationId="{00000000-0000-0000-0000-000000000000}"/>
          </ac:spMkLst>
        </pc:spChg>
        <pc:picChg chg="del mod">
          <ac:chgData name="Stephen Gee" userId="8133fd43-6ecf-4745-8888-9cd42e74f76f" providerId="ADAL" clId="{2BD45D84-CDE6-CD42-90BB-6AD4600B4648}" dt="2020-08-12T00:01:19.244" v="131" actId="478"/>
          <ac:picMkLst>
            <pc:docMk/>
            <pc:sldMk cId="2308385387" sldId="301"/>
            <ac:picMk id="5" creationId="{00000000-0000-0000-0000-000000000000}"/>
          </ac:picMkLst>
        </pc:picChg>
        <pc:picChg chg="add mod">
          <ac:chgData name="Stephen Gee" userId="8133fd43-6ecf-4745-8888-9cd42e74f76f" providerId="ADAL" clId="{2BD45D84-CDE6-CD42-90BB-6AD4600B4648}" dt="2020-08-12T00:08:37.020" v="247" actId="208"/>
          <ac:picMkLst>
            <pc:docMk/>
            <pc:sldMk cId="2308385387" sldId="301"/>
            <ac:picMk id="11" creationId="{C9244B5F-786D-8643-9A46-1F6E51075D46}"/>
          </ac:picMkLst>
        </pc:picChg>
        <pc:picChg chg="add mod">
          <ac:chgData name="Stephen Gee" userId="8133fd43-6ecf-4745-8888-9cd42e74f76f" providerId="ADAL" clId="{2BD45D84-CDE6-CD42-90BB-6AD4600B4648}" dt="2020-08-12T00:08:42.169" v="249" actId="208"/>
          <ac:picMkLst>
            <pc:docMk/>
            <pc:sldMk cId="2308385387" sldId="301"/>
            <ac:picMk id="13" creationId="{90668466-1A66-984F-911B-C3DB29FC252B}"/>
          </ac:picMkLst>
        </pc:picChg>
        <pc:picChg chg="add mod">
          <ac:chgData name="Stephen Gee" userId="8133fd43-6ecf-4745-8888-9cd42e74f76f" providerId="ADAL" clId="{2BD45D84-CDE6-CD42-90BB-6AD4600B4648}" dt="2020-08-12T00:08:39.680" v="248" actId="208"/>
          <ac:picMkLst>
            <pc:docMk/>
            <pc:sldMk cId="2308385387" sldId="301"/>
            <ac:picMk id="15" creationId="{0C8152EC-A412-124F-9546-64E8725DCDA6}"/>
          </ac:picMkLst>
        </pc:picChg>
        <pc:picChg chg="add del mod">
          <ac:chgData name="Stephen Gee" userId="8133fd43-6ecf-4745-8888-9cd42e74f76f" providerId="ADAL" clId="{2BD45D84-CDE6-CD42-90BB-6AD4600B4648}" dt="2020-08-12T00:45:30.850" v="420"/>
          <ac:picMkLst>
            <pc:docMk/>
            <pc:sldMk cId="2308385387" sldId="301"/>
            <ac:picMk id="17" creationId="{98073BF5-B07C-A742-AD7C-E0A2218B71E3}"/>
          </ac:picMkLst>
        </pc:picChg>
      </pc:sldChg>
      <pc:sldChg chg="ord">
        <pc:chgData name="Stephen Gee" userId="8133fd43-6ecf-4745-8888-9cd42e74f76f" providerId="ADAL" clId="{2BD45D84-CDE6-CD42-90BB-6AD4600B4648}" dt="2020-08-09T12:50:07.169" v="0"/>
        <pc:sldMkLst>
          <pc:docMk/>
          <pc:sldMk cId="746581486" sldId="386"/>
        </pc:sldMkLst>
      </pc:sldChg>
      <pc:sldChg chg="addSp delSp modSp add mod">
        <pc:chgData name="Stephen Gee" userId="8133fd43-6ecf-4745-8888-9cd42e74f76f" providerId="ADAL" clId="{2BD45D84-CDE6-CD42-90BB-6AD4600B4648}" dt="2020-08-12T00:54:16.513" v="461" actId="1076"/>
        <pc:sldMkLst>
          <pc:docMk/>
          <pc:sldMk cId="559706155" sldId="395"/>
        </pc:sldMkLst>
        <pc:spChg chg="mod">
          <ac:chgData name="Stephen Gee" userId="8133fd43-6ecf-4745-8888-9cd42e74f76f" providerId="ADAL" clId="{2BD45D84-CDE6-CD42-90BB-6AD4600B4648}" dt="2020-08-12T00:53:24.931" v="452" actId="14100"/>
          <ac:spMkLst>
            <pc:docMk/>
            <pc:sldMk cId="559706155" sldId="395"/>
            <ac:spMk id="2" creationId="{D5BA99EB-B6D6-3545-A787-D94914E5961C}"/>
          </ac:spMkLst>
        </pc:spChg>
        <pc:spChg chg="del">
          <ac:chgData name="Stephen Gee" userId="8133fd43-6ecf-4745-8888-9cd42e74f76f" providerId="ADAL" clId="{2BD45D84-CDE6-CD42-90BB-6AD4600B4648}" dt="2020-08-12T00:52:45.561" v="422" actId="478"/>
          <ac:spMkLst>
            <pc:docMk/>
            <pc:sldMk cId="559706155" sldId="395"/>
            <ac:spMk id="3" creationId="{387D60F0-E4F4-B349-BC28-1E1DC2F16374}"/>
          </ac:spMkLst>
        </pc:spChg>
        <pc:spChg chg="add mod">
          <ac:chgData name="Stephen Gee" userId="8133fd43-6ecf-4745-8888-9cd42e74f76f" providerId="ADAL" clId="{2BD45D84-CDE6-CD42-90BB-6AD4600B4648}" dt="2020-08-12T00:53:13.307" v="450"/>
          <ac:spMkLst>
            <pc:docMk/>
            <pc:sldMk cId="559706155" sldId="395"/>
            <ac:spMk id="5" creationId="{5793C352-3A21-154C-8E05-09B07C736389}"/>
          </ac:spMkLst>
        </pc:spChg>
        <pc:picChg chg="add mod modCrop">
          <ac:chgData name="Stephen Gee" userId="8133fd43-6ecf-4745-8888-9cd42e74f76f" providerId="ADAL" clId="{2BD45D84-CDE6-CD42-90BB-6AD4600B4648}" dt="2020-08-12T00:54:16.513" v="461" actId="1076"/>
          <ac:picMkLst>
            <pc:docMk/>
            <pc:sldMk cId="559706155" sldId="395"/>
            <ac:picMk id="4" creationId="{C809F461-B8A0-BF4F-90B9-C434F2D7B506}"/>
          </ac:picMkLst>
        </pc:picChg>
      </pc:sldChg>
    </pc:docChg>
  </pc:docChgLst>
  <pc:docChgLst>
    <pc:chgData name="Stephen Gee" userId="8133fd43-6ecf-4745-8888-9cd42e74f76f" providerId="ADAL" clId="{A0038690-21B9-B647-9BFC-938602A01F38}"/>
    <pc:docChg chg="undo redo custSel addSld delSld modSld sldOrd">
      <pc:chgData name="Stephen Gee" userId="8133fd43-6ecf-4745-8888-9cd42e74f76f" providerId="ADAL" clId="{A0038690-21B9-B647-9BFC-938602A01F38}" dt="2020-08-12T21:08:37.335" v="6580"/>
      <pc:docMkLst>
        <pc:docMk/>
      </pc:docMkLst>
      <pc:sldChg chg="modSp mod">
        <pc:chgData name="Stephen Gee" userId="8133fd43-6ecf-4745-8888-9cd42e74f76f" providerId="ADAL" clId="{A0038690-21B9-B647-9BFC-938602A01F38}" dt="2020-07-28T14:07:22.157" v="14" actId="20577"/>
        <pc:sldMkLst>
          <pc:docMk/>
          <pc:sldMk cId="1083214478" sldId="266"/>
        </pc:sldMkLst>
        <pc:spChg chg="mod">
          <ac:chgData name="Stephen Gee" userId="8133fd43-6ecf-4745-8888-9cd42e74f76f" providerId="ADAL" clId="{A0038690-21B9-B647-9BFC-938602A01F38}" dt="2020-07-28T14:07:22.157" v="14" actId="20577"/>
          <ac:spMkLst>
            <pc:docMk/>
            <pc:sldMk cId="1083214478" sldId="266"/>
            <ac:spMk id="8194" creationId="{00000000-0000-0000-0000-000000000000}"/>
          </ac:spMkLst>
        </pc:spChg>
      </pc:sldChg>
      <pc:sldChg chg="modSp mod">
        <pc:chgData name="Stephen Gee" userId="8133fd43-6ecf-4745-8888-9cd42e74f76f" providerId="ADAL" clId="{A0038690-21B9-B647-9BFC-938602A01F38}" dt="2020-07-28T20:49:44.226" v="85" actId="14"/>
        <pc:sldMkLst>
          <pc:docMk/>
          <pc:sldMk cId="1829248021" sldId="270"/>
        </pc:sldMkLst>
        <pc:spChg chg="mod">
          <ac:chgData name="Stephen Gee" userId="8133fd43-6ecf-4745-8888-9cd42e74f76f" providerId="ADAL" clId="{A0038690-21B9-B647-9BFC-938602A01F38}" dt="2020-07-28T20:49:44.226" v="85" actId="14"/>
          <ac:spMkLst>
            <pc:docMk/>
            <pc:sldMk cId="1829248021" sldId="270"/>
            <ac:spMk id="11266" creationId="{00000000-0000-0000-0000-000000000000}"/>
          </ac:spMkLst>
        </pc:spChg>
      </pc:sldChg>
      <pc:sldChg chg="addSp delSp modSp mod modAnim">
        <pc:chgData name="Stephen Gee" userId="8133fd43-6ecf-4745-8888-9cd42e74f76f" providerId="ADAL" clId="{A0038690-21B9-B647-9BFC-938602A01F38}" dt="2020-08-05T18:50:35.092" v="3935" actId="11529"/>
        <pc:sldMkLst>
          <pc:docMk/>
          <pc:sldMk cId="4196979662" sldId="275"/>
        </pc:sldMkLst>
        <pc:spChg chg="add mod">
          <ac:chgData name="Stephen Gee" userId="8133fd43-6ecf-4745-8888-9cd42e74f76f" providerId="ADAL" clId="{A0038690-21B9-B647-9BFC-938602A01F38}" dt="2020-07-31T18:26:11.622" v="363" actId="1582"/>
          <ac:spMkLst>
            <pc:docMk/>
            <pc:sldMk cId="4196979662" sldId="275"/>
            <ac:spMk id="2" creationId="{F0A4181A-38B6-5D4C-A55A-BDC9C9651C66}"/>
          </ac:spMkLst>
        </pc:spChg>
        <pc:spChg chg="add del">
          <ac:chgData name="Stephen Gee" userId="8133fd43-6ecf-4745-8888-9cd42e74f76f" providerId="ADAL" clId="{A0038690-21B9-B647-9BFC-938602A01F38}" dt="2020-08-05T18:50:35.092" v="3935" actId="11529"/>
          <ac:spMkLst>
            <pc:docMk/>
            <pc:sldMk cId="4196979662" sldId="275"/>
            <ac:spMk id="3" creationId="{CCB6FA83-0D53-2B4D-B80E-E7BC953E2140}"/>
          </ac:spMkLst>
        </pc:spChg>
        <pc:spChg chg="add mod">
          <ac:chgData name="Stephen Gee" userId="8133fd43-6ecf-4745-8888-9cd42e74f76f" providerId="ADAL" clId="{A0038690-21B9-B647-9BFC-938602A01F38}" dt="2020-07-31T18:27:16.332" v="365" actId="571"/>
          <ac:spMkLst>
            <pc:docMk/>
            <pc:sldMk cId="4196979662" sldId="275"/>
            <ac:spMk id="8" creationId="{2DFD28B4-C5EC-1144-8D28-55EC542C37F7}"/>
          </ac:spMkLst>
        </pc:spChg>
        <pc:spChg chg="add mod">
          <ac:chgData name="Stephen Gee" userId="8133fd43-6ecf-4745-8888-9cd42e74f76f" providerId="ADAL" clId="{A0038690-21B9-B647-9BFC-938602A01F38}" dt="2020-07-31T18:35:31.721" v="382" actId="14100"/>
          <ac:spMkLst>
            <pc:docMk/>
            <pc:sldMk cId="4196979662" sldId="275"/>
            <ac:spMk id="9" creationId="{61EB2846-1286-B746-9522-02727B836A96}"/>
          </ac:spMkLst>
        </pc:spChg>
      </pc:sldChg>
      <pc:sldChg chg="del">
        <pc:chgData name="Stephen Gee" userId="8133fd43-6ecf-4745-8888-9cd42e74f76f" providerId="ADAL" clId="{A0038690-21B9-B647-9BFC-938602A01F38}" dt="2020-07-31T18:37:14.635" v="385" actId="2696"/>
        <pc:sldMkLst>
          <pc:docMk/>
          <pc:sldMk cId="896002924" sldId="276"/>
        </pc:sldMkLst>
      </pc:sldChg>
      <pc:sldChg chg="modSp mod">
        <pc:chgData name="Stephen Gee" userId="8133fd43-6ecf-4745-8888-9cd42e74f76f" providerId="ADAL" clId="{A0038690-21B9-B647-9BFC-938602A01F38}" dt="2020-07-31T18:38:33.438" v="391" actId="14"/>
        <pc:sldMkLst>
          <pc:docMk/>
          <pc:sldMk cId="3150349725" sldId="277"/>
        </pc:sldMkLst>
        <pc:spChg chg="mod">
          <ac:chgData name="Stephen Gee" userId="8133fd43-6ecf-4745-8888-9cd42e74f76f" providerId="ADAL" clId="{A0038690-21B9-B647-9BFC-938602A01F38}" dt="2020-07-31T18:38:33.438" v="391" actId="14"/>
          <ac:spMkLst>
            <pc:docMk/>
            <pc:sldMk cId="3150349725" sldId="277"/>
            <ac:spMk id="14" creationId="{00000000-0000-0000-0000-000000000000}"/>
          </ac:spMkLst>
        </pc:spChg>
      </pc:sldChg>
      <pc:sldChg chg="modSp mod">
        <pc:chgData name="Stephen Gee" userId="8133fd43-6ecf-4745-8888-9cd42e74f76f" providerId="ADAL" clId="{A0038690-21B9-B647-9BFC-938602A01F38}" dt="2020-07-31T19:30:56.605" v="663" actId="20577"/>
        <pc:sldMkLst>
          <pc:docMk/>
          <pc:sldMk cId="1559422236" sldId="278"/>
        </pc:sldMkLst>
        <pc:spChg chg="mod">
          <ac:chgData name="Stephen Gee" userId="8133fd43-6ecf-4745-8888-9cd42e74f76f" providerId="ADAL" clId="{A0038690-21B9-B647-9BFC-938602A01F38}" dt="2020-07-31T19:30:56.605" v="663" actId="20577"/>
          <ac:spMkLst>
            <pc:docMk/>
            <pc:sldMk cId="1559422236" sldId="278"/>
            <ac:spMk id="19458" creationId="{00000000-0000-0000-0000-000000000000}"/>
          </ac:spMkLst>
        </pc:spChg>
      </pc:sldChg>
      <pc:sldChg chg="addSp delSp modSp mod modClrScheme chgLayout">
        <pc:chgData name="Stephen Gee" userId="8133fd43-6ecf-4745-8888-9cd42e74f76f" providerId="ADAL" clId="{A0038690-21B9-B647-9BFC-938602A01F38}" dt="2020-08-05T16:23:49.588" v="848" actId="14100"/>
        <pc:sldMkLst>
          <pc:docMk/>
          <pc:sldMk cId="1412678766" sldId="281"/>
        </pc:sldMkLst>
        <pc:spChg chg="del">
          <ac:chgData name="Stephen Gee" userId="8133fd43-6ecf-4745-8888-9cd42e74f76f" providerId="ADAL" clId="{A0038690-21B9-B647-9BFC-938602A01F38}" dt="2020-08-05T16:01:07.434" v="674"/>
          <ac:spMkLst>
            <pc:docMk/>
            <pc:sldMk cId="1412678766" sldId="281"/>
            <ac:spMk id="2" creationId="{00000000-0000-0000-0000-000000000000}"/>
          </ac:spMkLst>
        </pc:spChg>
        <pc:spChg chg="mod ord">
          <ac:chgData name="Stephen Gee" userId="8133fd43-6ecf-4745-8888-9cd42e74f76f" providerId="ADAL" clId="{A0038690-21B9-B647-9BFC-938602A01F38}" dt="2020-08-05T16:06:08.724" v="721" actId="1076"/>
          <ac:spMkLst>
            <pc:docMk/>
            <pc:sldMk cId="1412678766" sldId="281"/>
            <ac:spMk id="4" creationId="{00000000-0000-0000-0000-000000000000}"/>
          </ac:spMkLst>
        </pc:spChg>
        <pc:spChg chg="del">
          <ac:chgData name="Stephen Gee" userId="8133fd43-6ecf-4745-8888-9cd42e74f76f" providerId="ADAL" clId="{A0038690-21B9-B647-9BFC-938602A01F38}" dt="2020-08-05T16:01:19.268" v="679" actId="478"/>
          <ac:spMkLst>
            <pc:docMk/>
            <pc:sldMk cId="1412678766" sldId="281"/>
            <ac:spMk id="6" creationId="{00000000-0000-0000-0000-000000000000}"/>
          </ac:spMkLst>
        </pc:spChg>
        <pc:spChg chg="del">
          <ac:chgData name="Stephen Gee" userId="8133fd43-6ecf-4745-8888-9cd42e74f76f" providerId="ADAL" clId="{A0038690-21B9-B647-9BFC-938602A01F38}" dt="2020-08-05T16:01:26.819" v="682" actId="478"/>
          <ac:spMkLst>
            <pc:docMk/>
            <pc:sldMk cId="1412678766" sldId="281"/>
            <ac:spMk id="7" creationId="{00000000-0000-0000-0000-000000000000}"/>
          </ac:spMkLst>
        </pc:spChg>
        <pc:spChg chg="del">
          <ac:chgData name="Stephen Gee" userId="8133fd43-6ecf-4745-8888-9cd42e74f76f" providerId="ADAL" clId="{A0038690-21B9-B647-9BFC-938602A01F38}" dt="2020-08-05T16:01:24.973" v="681" actId="478"/>
          <ac:spMkLst>
            <pc:docMk/>
            <pc:sldMk cId="1412678766" sldId="281"/>
            <ac:spMk id="8" creationId="{00000000-0000-0000-0000-000000000000}"/>
          </ac:spMkLst>
        </pc:spChg>
        <pc:spChg chg="del">
          <ac:chgData name="Stephen Gee" userId="8133fd43-6ecf-4745-8888-9cd42e74f76f" providerId="ADAL" clId="{A0038690-21B9-B647-9BFC-938602A01F38}" dt="2020-08-05T16:01:23.309" v="680" actId="478"/>
          <ac:spMkLst>
            <pc:docMk/>
            <pc:sldMk cId="1412678766" sldId="281"/>
            <ac:spMk id="9" creationId="{00000000-0000-0000-0000-000000000000}"/>
          </ac:spMkLst>
        </pc:spChg>
        <pc:spChg chg="del">
          <ac:chgData name="Stephen Gee" userId="8133fd43-6ecf-4745-8888-9cd42e74f76f" providerId="ADAL" clId="{A0038690-21B9-B647-9BFC-938602A01F38}" dt="2020-08-05T16:01:23.309" v="680" actId="478"/>
          <ac:spMkLst>
            <pc:docMk/>
            <pc:sldMk cId="1412678766" sldId="281"/>
            <ac:spMk id="10" creationId="{00000000-0000-0000-0000-000000000000}"/>
          </ac:spMkLst>
        </pc:spChg>
        <pc:spChg chg="del">
          <ac:chgData name="Stephen Gee" userId="8133fd43-6ecf-4745-8888-9cd42e74f76f" providerId="ADAL" clId="{A0038690-21B9-B647-9BFC-938602A01F38}" dt="2020-08-05T16:01:16.559" v="678" actId="478"/>
          <ac:spMkLst>
            <pc:docMk/>
            <pc:sldMk cId="1412678766" sldId="281"/>
            <ac:spMk id="11" creationId="{00000000-0000-0000-0000-000000000000}"/>
          </ac:spMkLst>
        </pc:spChg>
        <pc:spChg chg="del">
          <ac:chgData name="Stephen Gee" userId="8133fd43-6ecf-4745-8888-9cd42e74f76f" providerId="ADAL" clId="{A0038690-21B9-B647-9BFC-938602A01F38}" dt="2020-08-05T16:01:14.666" v="677" actId="478"/>
          <ac:spMkLst>
            <pc:docMk/>
            <pc:sldMk cId="1412678766" sldId="281"/>
            <ac:spMk id="12" creationId="{00000000-0000-0000-0000-000000000000}"/>
          </ac:spMkLst>
        </pc:spChg>
        <pc:spChg chg="del">
          <ac:chgData name="Stephen Gee" userId="8133fd43-6ecf-4745-8888-9cd42e74f76f" providerId="ADAL" clId="{A0038690-21B9-B647-9BFC-938602A01F38}" dt="2020-08-05T16:01:12.959" v="676" actId="478"/>
          <ac:spMkLst>
            <pc:docMk/>
            <pc:sldMk cId="1412678766" sldId="281"/>
            <ac:spMk id="13" creationId="{00000000-0000-0000-0000-000000000000}"/>
          </ac:spMkLst>
        </pc:spChg>
        <pc:spChg chg="del">
          <ac:chgData name="Stephen Gee" userId="8133fd43-6ecf-4745-8888-9cd42e74f76f" providerId="ADAL" clId="{A0038690-21B9-B647-9BFC-938602A01F38}" dt="2020-08-05T16:01:37.237" v="685" actId="478"/>
          <ac:spMkLst>
            <pc:docMk/>
            <pc:sldMk cId="1412678766" sldId="281"/>
            <ac:spMk id="14" creationId="{00000000-0000-0000-0000-000000000000}"/>
          </ac:spMkLst>
        </pc:spChg>
        <pc:spChg chg="add del mod">
          <ac:chgData name="Stephen Gee" userId="8133fd43-6ecf-4745-8888-9cd42e74f76f" providerId="ADAL" clId="{A0038690-21B9-B647-9BFC-938602A01F38}" dt="2020-08-05T16:04:59.233" v="711" actId="478"/>
          <ac:spMkLst>
            <pc:docMk/>
            <pc:sldMk cId="1412678766" sldId="281"/>
            <ac:spMk id="18" creationId="{EB72A086-4445-AF42-BACC-EAFF297E5ABF}"/>
          </ac:spMkLst>
        </pc:spChg>
        <pc:spChg chg="add del mod ord">
          <ac:chgData name="Stephen Gee" userId="8133fd43-6ecf-4745-8888-9cd42e74f76f" providerId="ADAL" clId="{A0038690-21B9-B647-9BFC-938602A01F38}" dt="2020-08-05T16:05:33.122" v="717" actId="700"/>
          <ac:spMkLst>
            <pc:docMk/>
            <pc:sldMk cId="1412678766" sldId="281"/>
            <ac:spMk id="19" creationId="{8D8F4C30-D0A4-0144-801D-641D9E0423F3}"/>
          </ac:spMkLst>
        </pc:spChg>
        <pc:spChg chg="add del mod">
          <ac:chgData name="Stephen Gee" userId="8133fd43-6ecf-4745-8888-9cd42e74f76f" providerId="ADAL" clId="{A0038690-21B9-B647-9BFC-938602A01F38}" dt="2020-08-05T16:05:32.149" v="716" actId="767"/>
          <ac:spMkLst>
            <pc:docMk/>
            <pc:sldMk cId="1412678766" sldId="281"/>
            <ac:spMk id="20" creationId="{21A01216-39DB-874A-8880-9BA1F7027B26}"/>
          </ac:spMkLst>
        </pc:spChg>
        <pc:spChg chg="add mod ord">
          <ac:chgData name="Stephen Gee" userId="8133fd43-6ecf-4745-8888-9cd42e74f76f" providerId="ADAL" clId="{A0038690-21B9-B647-9BFC-938602A01F38}" dt="2020-08-05T16:13:29.194" v="815" actId="255"/>
          <ac:spMkLst>
            <pc:docMk/>
            <pc:sldMk cId="1412678766" sldId="281"/>
            <ac:spMk id="21" creationId="{2959FF6C-AFF8-0446-B39F-1EF065700657}"/>
          </ac:spMkLst>
        </pc:spChg>
        <pc:spChg chg="add mod">
          <ac:chgData name="Stephen Gee" userId="8133fd43-6ecf-4745-8888-9cd42e74f76f" providerId="ADAL" clId="{A0038690-21B9-B647-9BFC-938602A01F38}" dt="2020-08-05T16:22:54.677" v="837" actId="1582"/>
          <ac:spMkLst>
            <pc:docMk/>
            <pc:sldMk cId="1412678766" sldId="281"/>
            <ac:spMk id="23" creationId="{C38BF2D2-953A-5042-BEDF-A80B9A856A6B}"/>
          </ac:spMkLst>
        </pc:spChg>
        <pc:spChg chg="add mod">
          <ac:chgData name="Stephen Gee" userId="8133fd43-6ecf-4745-8888-9cd42e74f76f" providerId="ADAL" clId="{A0038690-21B9-B647-9BFC-938602A01F38}" dt="2020-08-05T16:23:49.588" v="848" actId="14100"/>
          <ac:spMkLst>
            <pc:docMk/>
            <pc:sldMk cId="1412678766" sldId="281"/>
            <ac:spMk id="28" creationId="{A47C86C7-8057-BA43-B9B5-3AA79CDBFB23}"/>
          </ac:spMkLst>
        </pc:spChg>
        <pc:picChg chg="del mod">
          <ac:chgData name="Stephen Gee" userId="8133fd43-6ecf-4745-8888-9cd42e74f76f" providerId="ADAL" clId="{A0038690-21B9-B647-9BFC-938602A01F38}" dt="2020-08-05T16:01:04.948" v="673" actId="478"/>
          <ac:picMkLst>
            <pc:docMk/>
            <pc:sldMk cId="1412678766" sldId="281"/>
            <ac:picMk id="5" creationId="{00000000-0000-0000-0000-000000000000}"/>
          </ac:picMkLst>
        </pc:picChg>
        <pc:picChg chg="add mod">
          <ac:chgData name="Stephen Gee" userId="8133fd43-6ecf-4745-8888-9cd42e74f76f" providerId="ADAL" clId="{A0038690-21B9-B647-9BFC-938602A01F38}" dt="2020-08-05T16:17:12.640" v="821" actId="1076"/>
          <ac:picMkLst>
            <pc:docMk/>
            <pc:sldMk cId="1412678766" sldId="281"/>
            <ac:picMk id="16" creationId="{17B031F3-07AB-9547-8EAC-561B97417992}"/>
          </ac:picMkLst>
        </pc:picChg>
        <pc:picChg chg="add mod ord">
          <ac:chgData name="Stephen Gee" userId="8133fd43-6ecf-4745-8888-9cd42e74f76f" providerId="ADAL" clId="{A0038690-21B9-B647-9BFC-938602A01F38}" dt="2020-08-05T16:09:19.628" v="813" actId="1076"/>
          <ac:picMkLst>
            <pc:docMk/>
            <pc:sldMk cId="1412678766" sldId="281"/>
            <ac:picMk id="17" creationId="{7F106FA4-B2F0-ED4F-A79E-E55C6B94626E}"/>
          </ac:picMkLst>
        </pc:picChg>
        <pc:picChg chg="add mod">
          <ac:chgData name="Stephen Gee" userId="8133fd43-6ecf-4745-8888-9cd42e74f76f" providerId="ADAL" clId="{A0038690-21B9-B647-9BFC-938602A01F38}" dt="2020-08-05T16:17:07.320" v="820" actId="1076"/>
          <ac:picMkLst>
            <pc:docMk/>
            <pc:sldMk cId="1412678766" sldId="281"/>
            <ac:picMk id="22" creationId="{5175E322-DB96-CE47-AA08-0425C1A5904E}"/>
          </ac:picMkLst>
        </pc:picChg>
        <pc:picChg chg="add del">
          <ac:chgData name="Stephen Gee" userId="8133fd43-6ecf-4745-8888-9cd42e74f76f" providerId="ADAL" clId="{A0038690-21B9-B647-9BFC-938602A01F38}" dt="2020-08-05T16:19:26.863" v="827" actId="478"/>
          <ac:picMkLst>
            <pc:docMk/>
            <pc:sldMk cId="1412678766" sldId="281"/>
            <ac:picMk id="26" creationId="{21AD8AA0-8565-CA4A-9272-B18A54283877}"/>
          </ac:picMkLst>
        </pc:picChg>
        <pc:picChg chg="add mod">
          <ac:chgData name="Stephen Gee" userId="8133fd43-6ecf-4745-8888-9cd42e74f76f" providerId="ADAL" clId="{A0038690-21B9-B647-9BFC-938602A01F38}" dt="2020-08-05T16:22:21.387" v="836" actId="14100"/>
          <ac:picMkLst>
            <pc:docMk/>
            <pc:sldMk cId="1412678766" sldId="281"/>
            <ac:picMk id="27" creationId="{47204B0C-4D35-814C-A617-43A949E7A773}"/>
          </ac:picMkLst>
        </pc:picChg>
        <pc:cxnChg chg="add del">
          <ac:chgData name="Stephen Gee" userId="8133fd43-6ecf-4745-8888-9cd42e74f76f" providerId="ADAL" clId="{A0038690-21B9-B647-9BFC-938602A01F38}" dt="2020-08-05T16:22:14.029" v="835" actId="478"/>
          <ac:cxnSpMkLst>
            <pc:docMk/>
            <pc:sldMk cId="1412678766" sldId="281"/>
            <ac:cxnSpMk id="25" creationId="{2AE72898-0707-A048-B99D-7C8029B7C9C1}"/>
          </ac:cxnSpMkLst>
        </pc:cxnChg>
      </pc:sldChg>
      <pc:sldChg chg="addSp delSp modSp mod">
        <pc:chgData name="Stephen Gee" userId="8133fd43-6ecf-4745-8888-9cd42e74f76f" providerId="ADAL" clId="{A0038690-21B9-B647-9BFC-938602A01F38}" dt="2020-08-05T18:03:49.758" v="863" actId="1076"/>
        <pc:sldMkLst>
          <pc:docMk/>
          <pc:sldMk cId="801933425" sldId="283"/>
        </pc:sldMkLst>
        <pc:spChg chg="del">
          <ac:chgData name="Stephen Gee" userId="8133fd43-6ecf-4745-8888-9cd42e74f76f" providerId="ADAL" clId="{A0038690-21B9-B647-9BFC-938602A01F38}" dt="2020-08-05T17:35:58.733" v="849"/>
          <ac:spMkLst>
            <pc:docMk/>
            <pc:sldMk cId="801933425" sldId="283"/>
            <ac:spMk id="3" creationId="{00000000-0000-0000-0000-000000000000}"/>
          </ac:spMkLst>
        </pc:spChg>
        <pc:spChg chg="del">
          <ac:chgData name="Stephen Gee" userId="8133fd43-6ecf-4745-8888-9cd42e74f76f" providerId="ADAL" clId="{A0038690-21B9-B647-9BFC-938602A01F38}" dt="2020-08-05T17:36:30.916" v="859" actId="478"/>
          <ac:spMkLst>
            <pc:docMk/>
            <pc:sldMk cId="801933425" sldId="283"/>
            <ac:spMk id="6" creationId="{00000000-0000-0000-0000-000000000000}"/>
          </ac:spMkLst>
        </pc:spChg>
        <pc:spChg chg="del">
          <ac:chgData name="Stephen Gee" userId="8133fd43-6ecf-4745-8888-9cd42e74f76f" providerId="ADAL" clId="{A0038690-21B9-B647-9BFC-938602A01F38}" dt="2020-08-05T17:36:28.137" v="858" actId="478"/>
          <ac:spMkLst>
            <pc:docMk/>
            <pc:sldMk cId="801933425" sldId="283"/>
            <ac:spMk id="7" creationId="{00000000-0000-0000-0000-000000000000}"/>
          </ac:spMkLst>
        </pc:spChg>
        <pc:spChg chg="del">
          <ac:chgData name="Stephen Gee" userId="8133fd43-6ecf-4745-8888-9cd42e74f76f" providerId="ADAL" clId="{A0038690-21B9-B647-9BFC-938602A01F38}" dt="2020-08-05T17:36:28.137" v="858" actId="478"/>
          <ac:spMkLst>
            <pc:docMk/>
            <pc:sldMk cId="801933425" sldId="283"/>
            <ac:spMk id="8" creationId="{00000000-0000-0000-0000-000000000000}"/>
          </ac:spMkLst>
        </pc:spChg>
        <pc:spChg chg="del">
          <ac:chgData name="Stephen Gee" userId="8133fd43-6ecf-4745-8888-9cd42e74f76f" providerId="ADAL" clId="{A0038690-21B9-B647-9BFC-938602A01F38}" dt="2020-08-05T17:36:28.137" v="858" actId="478"/>
          <ac:spMkLst>
            <pc:docMk/>
            <pc:sldMk cId="801933425" sldId="283"/>
            <ac:spMk id="9" creationId="{00000000-0000-0000-0000-000000000000}"/>
          </ac:spMkLst>
        </pc:spChg>
        <pc:spChg chg="del">
          <ac:chgData name="Stephen Gee" userId="8133fd43-6ecf-4745-8888-9cd42e74f76f" providerId="ADAL" clId="{A0038690-21B9-B647-9BFC-938602A01F38}" dt="2020-08-05T17:36:28.137" v="858" actId="478"/>
          <ac:spMkLst>
            <pc:docMk/>
            <pc:sldMk cId="801933425" sldId="283"/>
            <ac:spMk id="10" creationId="{00000000-0000-0000-0000-000000000000}"/>
          </ac:spMkLst>
        </pc:spChg>
        <pc:spChg chg="del">
          <ac:chgData name="Stephen Gee" userId="8133fd43-6ecf-4745-8888-9cd42e74f76f" providerId="ADAL" clId="{A0038690-21B9-B647-9BFC-938602A01F38}" dt="2020-08-05T17:36:14.672" v="854" actId="478"/>
          <ac:spMkLst>
            <pc:docMk/>
            <pc:sldMk cId="801933425" sldId="283"/>
            <ac:spMk id="11" creationId="{00000000-0000-0000-0000-000000000000}"/>
          </ac:spMkLst>
        </pc:spChg>
        <pc:spChg chg="del">
          <ac:chgData name="Stephen Gee" userId="8133fd43-6ecf-4745-8888-9cd42e74f76f" providerId="ADAL" clId="{A0038690-21B9-B647-9BFC-938602A01F38}" dt="2020-08-05T17:36:14.672" v="854" actId="478"/>
          <ac:spMkLst>
            <pc:docMk/>
            <pc:sldMk cId="801933425" sldId="283"/>
            <ac:spMk id="12" creationId="{00000000-0000-0000-0000-000000000000}"/>
          </ac:spMkLst>
        </pc:spChg>
        <pc:spChg chg="del">
          <ac:chgData name="Stephen Gee" userId="8133fd43-6ecf-4745-8888-9cd42e74f76f" providerId="ADAL" clId="{A0038690-21B9-B647-9BFC-938602A01F38}" dt="2020-08-05T17:36:19.082" v="855" actId="478"/>
          <ac:spMkLst>
            <pc:docMk/>
            <pc:sldMk cId="801933425" sldId="283"/>
            <ac:spMk id="13" creationId="{00000000-0000-0000-0000-000000000000}"/>
          </ac:spMkLst>
        </pc:spChg>
        <pc:spChg chg="del">
          <ac:chgData name="Stephen Gee" userId="8133fd43-6ecf-4745-8888-9cd42e74f76f" providerId="ADAL" clId="{A0038690-21B9-B647-9BFC-938602A01F38}" dt="2020-08-05T17:36:14.672" v="854" actId="478"/>
          <ac:spMkLst>
            <pc:docMk/>
            <pc:sldMk cId="801933425" sldId="283"/>
            <ac:spMk id="14" creationId="{00000000-0000-0000-0000-000000000000}"/>
          </ac:spMkLst>
        </pc:spChg>
        <pc:picChg chg="add del mod">
          <ac:chgData name="Stephen Gee" userId="8133fd43-6ecf-4745-8888-9cd42e74f76f" providerId="ADAL" clId="{A0038690-21B9-B647-9BFC-938602A01F38}" dt="2020-08-05T16:00:11.437" v="667" actId="21"/>
          <ac:picMkLst>
            <pc:docMk/>
            <pc:sldMk cId="801933425" sldId="283"/>
            <ac:picMk id="2" creationId="{27EC792E-1150-CF43-909B-82622C714374}"/>
          </ac:picMkLst>
        </pc:picChg>
        <pc:picChg chg="del mod">
          <ac:chgData name="Stephen Gee" userId="8133fd43-6ecf-4745-8888-9cd42e74f76f" providerId="ADAL" clId="{A0038690-21B9-B647-9BFC-938602A01F38}" dt="2020-08-05T17:36:25.606" v="857" actId="478"/>
          <ac:picMkLst>
            <pc:docMk/>
            <pc:sldMk cId="801933425" sldId="283"/>
            <ac:picMk id="5" creationId="{00000000-0000-0000-0000-000000000000}"/>
          </ac:picMkLst>
        </pc:picChg>
        <pc:picChg chg="add mod">
          <ac:chgData name="Stephen Gee" userId="8133fd43-6ecf-4745-8888-9cd42e74f76f" providerId="ADAL" clId="{A0038690-21B9-B647-9BFC-938602A01F38}" dt="2020-08-05T18:03:49.758" v="863" actId="1076"/>
          <ac:picMkLst>
            <pc:docMk/>
            <pc:sldMk cId="801933425" sldId="283"/>
            <ac:picMk id="17" creationId="{9BBDAD2E-FDE8-ED42-865F-2618A4A97E68}"/>
          </ac:picMkLst>
        </pc:picChg>
      </pc:sldChg>
      <pc:sldChg chg="addSp modSp mod modAnim">
        <pc:chgData name="Stephen Gee" userId="8133fd43-6ecf-4745-8888-9cd42e74f76f" providerId="ADAL" clId="{A0038690-21B9-B647-9BFC-938602A01F38}" dt="2020-08-05T18:50:47.118" v="3937" actId="1076"/>
        <pc:sldMkLst>
          <pc:docMk/>
          <pc:sldMk cId="1585626122" sldId="286"/>
        </pc:sldMkLst>
        <pc:spChg chg="add mod">
          <ac:chgData name="Stephen Gee" userId="8133fd43-6ecf-4745-8888-9cd42e74f76f" providerId="ADAL" clId="{A0038690-21B9-B647-9BFC-938602A01F38}" dt="2020-08-05T18:50:47.118" v="3937" actId="1076"/>
          <ac:spMkLst>
            <pc:docMk/>
            <pc:sldMk cId="1585626122" sldId="286"/>
            <ac:spMk id="8" creationId="{306A155B-BDE6-0A4E-A8CC-39C69B6DA75F}"/>
          </ac:spMkLst>
        </pc:spChg>
        <pc:spChg chg="mod">
          <ac:chgData name="Stephen Gee" userId="8133fd43-6ecf-4745-8888-9cd42e74f76f" providerId="ADAL" clId="{A0038690-21B9-B647-9BFC-938602A01F38}" dt="2020-08-05T18:50:14.290" v="3932" actId="14100"/>
          <ac:spMkLst>
            <pc:docMk/>
            <pc:sldMk cId="1585626122" sldId="286"/>
            <ac:spMk id="27650" creationId="{00000000-0000-0000-0000-000000000000}"/>
          </ac:spMkLst>
        </pc:spChg>
        <pc:picChg chg="mod">
          <ac:chgData name="Stephen Gee" userId="8133fd43-6ecf-4745-8888-9cd42e74f76f" providerId="ADAL" clId="{A0038690-21B9-B647-9BFC-938602A01F38}" dt="2020-08-05T18:50:05.425" v="3929" actId="1076"/>
          <ac:picMkLst>
            <pc:docMk/>
            <pc:sldMk cId="1585626122" sldId="286"/>
            <ac:picMk id="5" creationId="{0EBFDB81-D92C-E440-ABCF-A94A33620115}"/>
          </ac:picMkLst>
        </pc:picChg>
        <pc:picChg chg="add mod">
          <ac:chgData name="Stephen Gee" userId="8133fd43-6ecf-4745-8888-9cd42e74f76f" providerId="ADAL" clId="{A0038690-21B9-B647-9BFC-938602A01F38}" dt="2020-08-05T18:50:16.281" v="3933" actId="1076"/>
          <ac:picMkLst>
            <pc:docMk/>
            <pc:sldMk cId="1585626122" sldId="286"/>
            <ac:picMk id="7" creationId="{C05736EB-81C9-4D49-89B8-72D8CD612827}"/>
          </ac:picMkLst>
        </pc:picChg>
      </pc:sldChg>
      <pc:sldChg chg="addSp modSp mod modAnim">
        <pc:chgData name="Stephen Gee" userId="8133fd43-6ecf-4745-8888-9cd42e74f76f" providerId="ADAL" clId="{A0038690-21B9-B647-9BFC-938602A01F38}" dt="2020-08-07T16:36:15.605" v="4483" actId="1076"/>
        <pc:sldMkLst>
          <pc:docMk/>
          <pc:sldMk cId="3023724191" sldId="288"/>
        </pc:sldMkLst>
        <pc:spChg chg="mod">
          <ac:chgData name="Stephen Gee" userId="8133fd43-6ecf-4745-8888-9cd42e74f76f" providerId="ADAL" clId="{A0038690-21B9-B647-9BFC-938602A01F38}" dt="2020-08-07T16:01:43.192" v="4106" actId="20577"/>
          <ac:spMkLst>
            <pc:docMk/>
            <pc:sldMk cId="3023724191" sldId="288"/>
            <ac:spMk id="6" creationId="{00000000-0000-0000-0000-000000000000}"/>
          </ac:spMkLst>
        </pc:spChg>
        <pc:spChg chg="add mod">
          <ac:chgData name="Stephen Gee" userId="8133fd43-6ecf-4745-8888-9cd42e74f76f" providerId="ADAL" clId="{A0038690-21B9-B647-9BFC-938602A01F38}" dt="2020-08-07T16:07:18.738" v="4122" actId="164"/>
          <ac:spMkLst>
            <pc:docMk/>
            <pc:sldMk cId="3023724191" sldId="288"/>
            <ac:spMk id="7" creationId="{15BAFC39-4A9A-244D-87F1-A30DC623B8D7}"/>
          </ac:spMkLst>
        </pc:spChg>
        <pc:spChg chg="add mod">
          <ac:chgData name="Stephen Gee" userId="8133fd43-6ecf-4745-8888-9cd42e74f76f" providerId="ADAL" clId="{A0038690-21B9-B647-9BFC-938602A01F38}" dt="2020-08-07T16:36:15.605" v="4483" actId="1076"/>
          <ac:spMkLst>
            <pc:docMk/>
            <pc:sldMk cId="3023724191" sldId="288"/>
            <ac:spMk id="11" creationId="{C9F12D94-FCAA-A248-AC33-A0F29E88227B}"/>
          </ac:spMkLst>
        </pc:spChg>
        <pc:spChg chg="add mod">
          <ac:chgData name="Stephen Gee" userId="8133fd43-6ecf-4745-8888-9cd42e74f76f" providerId="ADAL" clId="{A0038690-21B9-B647-9BFC-938602A01F38}" dt="2020-08-07T16:36:15.605" v="4483" actId="1076"/>
          <ac:spMkLst>
            <pc:docMk/>
            <pc:sldMk cId="3023724191" sldId="288"/>
            <ac:spMk id="13" creationId="{D032322E-08B5-7349-87A1-57D2DBD0FF9F}"/>
          </ac:spMkLst>
        </pc:spChg>
        <pc:spChg chg="add mod">
          <ac:chgData name="Stephen Gee" userId="8133fd43-6ecf-4745-8888-9cd42e74f76f" providerId="ADAL" clId="{A0038690-21B9-B647-9BFC-938602A01F38}" dt="2020-08-07T16:36:15.605" v="4483" actId="1076"/>
          <ac:spMkLst>
            <pc:docMk/>
            <pc:sldMk cId="3023724191" sldId="288"/>
            <ac:spMk id="16" creationId="{6FCDF80E-1AEB-D343-AC64-C7E3C9536926}"/>
          </ac:spMkLst>
        </pc:spChg>
        <pc:spChg chg="mod">
          <ac:chgData name="Stephen Gee" userId="8133fd43-6ecf-4745-8888-9cd42e74f76f" providerId="ADAL" clId="{A0038690-21B9-B647-9BFC-938602A01F38}" dt="2020-08-07T16:33:01.088" v="4482" actId="20577"/>
          <ac:spMkLst>
            <pc:docMk/>
            <pc:sldMk cId="3023724191" sldId="288"/>
            <ac:spMk id="29698" creationId="{00000000-0000-0000-0000-000000000000}"/>
          </ac:spMkLst>
        </pc:spChg>
        <pc:grpChg chg="add mod">
          <ac:chgData name="Stephen Gee" userId="8133fd43-6ecf-4745-8888-9cd42e74f76f" providerId="ADAL" clId="{A0038690-21B9-B647-9BFC-938602A01F38}" dt="2020-08-07T16:07:25.579" v="4124" actId="1076"/>
          <ac:grpSpMkLst>
            <pc:docMk/>
            <pc:sldMk cId="3023724191" sldId="288"/>
            <ac:grpSpMk id="2" creationId="{42EFD37C-224F-4B4A-B8C7-2C6D656EE046}"/>
          </ac:grpSpMkLst>
        </pc:grpChg>
        <pc:picChg chg="add mod">
          <ac:chgData name="Stephen Gee" userId="8133fd43-6ecf-4745-8888-9cd42e74f76f" providerId="ADAL" clId="{A0038690-21B9-B647-9BFC-938602A01F38}" dt="2020-08-07T16:07:18.738" v="4122" actId="164"/>
          <ac:picMkLst>
            <pc:docMk/>
            <pc:sldMk cId="3023724191" sldId="288"/>
            <ac:picMk id="5" creationId="{152AE257-7E9A-F94D-91FE-2B2711D67989}"/>
          </ac:picMkLst>
        </pc:picChg>
        <pc:picChg chg="add mod">
          <ac:chgData name="Stephen Gee" userId="8133fd43-6ecf-4745-8888-9cd42e74f76f" providerId="ADAL" clId="{A0038690-21B9-B647-9BFC-938602A01F38}" dt="2020-08-07T16:36:15.605" v="4483" actId="1076"/>
          <ac:picMkLst>
            <pc:docMk/>
            <pc:sldMk cId="3023724191" sldId="288"/>
            <ac:picMk id="8" creationId="{4B0FA0E2-B3EA-FA49-B85D-05E73D986CB1}"/>
          </ac:picMkLst>
        </pc:picChg>
        <pc:picChg chg="add mod">
          <ac:chgData name="Stephen Gee" userId="8133fd43-6ecf-4745-8888-9cd42e74f76f" providerId="ADAL" clId="{A0038690-21B9-B647-9BFC-938602A01F38}" dt="2020-08-07T16:36:15.605" v="4483" actId="1076"/>
          <ac:picMkLst>
            <pc:docMk/>
            <pc:sldMk cId="3023724191" sldId="288"/>
            <ac:picMk id="10" creationId="{F2A3291F-CCE3-3C47-937F-4EC0783C3128}"/>
          </ac:picMkLst>
        </pc:picChg>
        <pc:picChg chg="add mod">
          <ac:chgData name="Stephen Gee" userId="8133fd43-6ecf-4745-8888-9cd42e74f76f" providerId="ADAL" clId="{A0038690-21B9-B647-9BFC-938602A01F38}" dt="2020-08-07T16:36:15.605" v="4483" actId="1076"/>
          <ac:picMkLst>
            <pc:docMk/>
            <pc:sldMk cId="3023724191" sldId="288"/>
            <ac:picMk id="14" creationId="{C5639A48-197D-5143-B20A-5CB7F59EC9E7}"/>
          </ac:picMkLst>
        </pc:picChg>
      </pc:sldChg>
      <pc:sldChg chg="addSp delSp modSp mod">
        <pc:chgData name="Stephen Gee" userId="8133fd43-6ecf-4745-8888-9cd42e74f76f" providerId="ADAL" clId="{A0038690-21B9-B647-9BFC-938602A01F38}" dt="2020-08-07T14:50:11.292" v="4075" actId="208"/>
        <pc:sldMkLst>
          <pc:docMk/>
          <pc:sldMk cId="3782782944" sldId="290"/>
        </pc:sldMkLst>
        <pc:spChg chg="del">
          <ac:chgData name="Stephen Gee" userId="8133fd43-6ecf-4745-8888-9cd42e74f76f" providerId="ADAL" clId="{A0038690-21B9-B647-9BFC-938602A01F38}" dt="2020-08-05T19:14:02.351" v="3939" actId="478"/>
          <ac:spMkLst>
            <pc:docMk/>
            <pc:sldMk cId="3782782944" sldId="290"/>
            <ac:spMk id="2" creationId="{00000000-0000-0000-0000-000000000000}"/>
          </ac:spMkLst>
        </pc:spChg>
        <pc:spChg chg="del">
          <ac:chgData name="Stephen Gee" userId="8133fd43-6ecf-4745-8888-9cd42e74f76f" providerId="ADAL" clId="{A0038690-21B9-B647-9BFC-938602A01F38}" dt="2020-08-07T13:43:49.460" v="3952" actId="478"/>
          <ac:spMkLst>
            <pc:docMk/>
            <pc:sldMk cId="3782782944" sldId="290"/>
            <ac:spMk id="3" creationId="{00000000-0000-0000-0000-000000000000}"/>
          </ac:spMkLst>
        </pc:spChg>
        <pc:spChg chg="del">
          <ac:chgData name="Stephen Gee" userId="8133fd43-6ecf-4745-8888-9cd42e74f76f" providerId="ADAL" clId="{A0038690-21B9-B647-9BFC-938602A01F38}" dt="2020-08-07T13:43:44.667" v="3950" actId="478"/>
          <ac:spMkLst>
            <pc:docMk/>
            <pc:sldMk cId="3782782944" sldId="290"/>
            <ac:spMk id="6" creationId="{00000000-0000-0000-0000-000000000000}"/>
          </ac:spMkLst>
        </pc:spChg>
        <pc:spChg chg="del">
          <ac:chgData name="Stephen Gee" userId="8133fd43-6ecf-4745-8888-9cd42e74f76f" providerId="ADAL" clId="{A0038690-21B9-B647-9BFC-938602A01F38}" dt="2020-08-07T13:43:41.359" v="3949" actId="478"/>
          <ac:spMkLst>
            <pc:docMk/>
            <pc:sldMk cId="3782782944" sldId="290"/>
            <ac:spMk id="7" creationId="{00000000-0000-0000-0000-000000000000}"/>
          </ac:spMkLst>
        </pc:spChg>
        <pc:spChg chg="del">
          <ac:chgData name="Stephen Gee" userId="8133fd43-6ecf-4745-8888-9cd42e74f76f" providerId="ADAL" clId="{A0038690-21B9-B647-9BFC-938602A01F38}" dt="2020-08-07T13:43:41.359" v="3949" actId="478"/>
          <ac:spMkLst>
            <pc:docMk/>
            <pc:sldMk cId="3782782944" sldId="290"/>
            <ac:spMk id="8" creationId="{00000000-0000-0000-0000-000000000000}"/>
          </ac:spMkLst>
        </pc:spChg>
        <pc:spChg chg="del">
          <ac:chgData name="Stephen Gee" userId="8133fd43-6ecf-4745-8888-9cd42e74f76f" providerId="ADAL" clId="{A0038690-21B9-B647-9BFC-938602A01F38}" dt="2020-08-07T13:43:41.359" v="3949" actId="478"/>
          <ac:spMkLst>
            <pc:docMk/>
            <pc:sldMk cId="3782782944" sldId="290"/>
            <ac:spMk id="9" creationId="{00000000-0000-0000-0000-000000000000}"/>
          </ac:spMkLst>
        </pc:spChg>
        <pc:spChg chg="del">
          <ac:chgData name="Stephen Gee" userId="8133fd43-6ecf-4745-8888-9cd42e74f76f" providerId="ADAL" clId="{A0038690-21B9-B647-9BFC-938602A01F38}" dt="2020-08-07T13:43:39.583" v="3948" actId="478"/>
          <ac:spMkLst>
            <pc:docMk/>
            <pc:sldMk cId="3782782944" sldId="290"/>
            <ac:spMk id="10" creationId="{00000000-0000-0000-0000-000000000000}"/>
          </ac:spMkLst>
        </pc:spChg>
        <pc:spChg chg="del">
          <ac:chgData name="Stephen Gee" userId="8133fd43-6ecf-4745-8888-9cd42e74f76f" providerId="ADAL" clId="{A0038690-21B9-B647-9BFC-938602A01F38}" dt="2020-08-07T13:43:39.583" v="3948" actId="478"/>
          <ac:spMkLst>
            <pc:docMk/>
            <pc:sldMk cId="3782782944" sldId="290"/>
            <ac:spMk id="11" creationId="{00000000-0000-0000-0000-000000000000}"/>
          </ac:spMkLst>
        </pc:spChg>
        <pc:spChg chg="del">
          <ac:chgData name="Stephen Gee" userId="8133fd43-6ecf-4745-8888-9cd42e74f76f" providerId="ADAL" clId="{A0038690-21B9-B647-9BFC-938602A01F38}" dt="2020-08-07T13:43:37.782" v="3947" actId="478"/>
          <ac:spMkLst>
            <pc:docMk/>
            <pc:sldMk cId="3782782944" sldId="290"/>
            <ac:spMk id="12" creationId="{00000000-0000-0000-0000-000000000000}"/>
          </ac:spMkLst>
        </pc:spChg>
        <pc:spChg chg="add del mod">
          <ac:chgData name="Stephen Gee" userId="8133fd43-6ecf-4745-8888-9cd42e74f76f" providerId="ADAL" clId="{A0038690-21B9-B647-9BFC-938602A01F38}" dt="2020-08-07T14:44:48.742" v="4009" actId="478"/>
          <ac:spMkLst>
            <pc:docMk/>
            <pc:sldMk cId="3782782944" sldId="290"/>
            <ac:spMk id="18" creationId="{8EA0FFCE-92CB-B14C-B085-257C65F2CAE8}"/>
          </ac:spMkLst>
        </pc:spChg>
        <pc:spChg chg="add mod">
          <ac:chgData name="Stephen Gee" userId="8133fd43-6ecf-4745-8888-9cd42e74f76f" providerId="ADAL" clId="{A0038690-21B9-B647-9BFC-938602A01F38}" dt="2020-08-07T14:47:05.814" v="4034" actId="1076"/>
          <ac:spMkLst>
            <pc:docMk/>
            <pc:sldMk cId="3782782944" sldId="290"/>
            <ac:spMk id="21" creationId="{113637B0-EFE2-EF4D-9CE6-77A898033249}"/>
          </ac:spMkLst>
        </pc:spChg>
        <pc:spChg chg="add mod">
          <ac:chgData name="Stephen Gee" userId="8133fd43-6ecf-4745-8888-9cd42e74f76f" providerId="ADAL" clId="{A0038690-21B9-B647-9BFC-938602A01F38}" dt="2020-08-07T14:50:00.914" v="4074" actId="1076"/>
          <ac:spMkLst>
            <pc:docMk/>
            <pc:sldMk cId="3782782944" sldId="290"/>
            <ac:spMk id="28" creationId="{B7EEB17D-E717-4342-9B24-EF370798053B}"/>
          </ac:spMkLst>
        </pc:spChg>
        <pc:picChg chg="del">
          <ac:chgData name="Stephen Gee" userId="8133fd43-6ecf-4745-8888-9cd42e74f76f" providerId="ADAL" clId="{A0038690-21B9-B647-9BFC-938602A01F38}" dt="2020-08-05T19:13:59.716" v="3938" actId="478"/>
          <ac:picMkLst>
            <pc:docMk/>
            <pc:sldMk cId="3782782944" sldId="290"/>
            <ac:picMk id="5" creationId="{00000000-0000-0000-0000-000000000000}"/>
          </ac:picMkLst>
        </pc:picChg>
        <pc:picChg chg="add mod">
          <ac:chgData name="Stephen Gee" userId="8133fd43-6ecf-4745-8888-9cd42e74f76f" providerId="ADAL" clId="{A0038690-21B9-B647-9BFC-938602A01F38}" dt="2020-08-07T14:47:23.713" v="4036" actId="1076"/>
          <ac:picMkLst>
            <pc:docMk/>
            <pc:sldMk cId="3782782944" sldId="290"/>
            <ac:picMk id="14" creationId="{4B344163-40F1-2348-82C2-FB1B4CA4FF93}"/>
          </ac:picMkLst>
        </pc:picChg>
        <pc:picChg chg="add del mod">
          <ac:chgData name="Stephen Gee" userId="8133fd43-6ecf-4745-8888-9cd42e74f76f" providerId="ADAL" clId="{A0038690-21B9-B647-9BFC-938602A01F38}" dt="2020-08-07T14:44:44.039" v="4007" actId="478"/>
          <ac:picMkLst>
            <pc:docMk/>
            <pc:sldMk cId="3782782944" sldId="290"/>
            <ac:picMk id="16" creationId="{35D0BC6D-FC37-4240-8DE9-D9B2A7DA92CA}"/>
          </ac:picMkLst>
        </pc:picChg>
        <pc:picChg chg="add del">
          <ac:chgData name="Stephen Gee" userId="8133fd43-6ecf-4745-8888-9cd42e74f76f" providerId="ADAL" clId="{A0038690-21B9-B647-9BFC-938602A01F38}" dt="2020-08-07T14:44:41.925" v="4006" actId="478"/>
          <ac:picMkLst>
            <pc:docMk/>
            <pc:sldMk cId="3782782944" sldId="290"/>
            <ac:picMk id="17" creationId="{50AF3403-8DAB-D84E-935C-B2C44229C78F}"/>
          </ac:picMkLst>
        </pc:picChg>
        <pc:picChg chg="add mod">
          <ac:chgData name="Stephen Gee" userId="8133fd43-6ecf-4745-8888-9cd42e74f76f" providerId="ADAL" clId="{A0038690-21B9-B647-9BFC-938602A01F38}" dt="2020-08-07T14:50:11.292" v="4075" actId="208"/>
          <ac:picMkLst>
            <pc:docMk/>
            <pc:sldMk cId="3782782944" sldId="290"/>
            <ac:picMk id="20" creationId="{86856A29-DC77-E646-A2AA-A5920B6274FF}"/>
          </ac:picMkLst>
        </pc:picChg>
        <pc:picChg chg="add del mod">
          <ac:chgData name="Stephen Gee" userId="8133fd43-6ecf-4745-8888-9cd42e74f76f" providerId="ADAL" clId="{A0038690-21B9-B647-9BFC-938602A01F38}" dt="2020-08-07T14:47:58.081" v="4043" actId="478"/>
          <ac:picMkLst>
            <pc:docMk/>
            <pc:sldMk cId="3782782944" sldId="290"/>
            <ac:picMk id="22" creationId="{66F93E0E-F405-1445-A7AF-916DB5555C12}"/>
          </ac:picMkLst>
        </pc:picChg>
        <pc:picChg chg="add del mod">
          <ac:chgData name="Stephen Gee" userId="8133fd43-6ecf-4745-8888-9cd42e74f76f" providerId="ADAL" clId="{A0038690-21B9-B647-9BFC-938602A01F38}" dt="2020-08-07T14:47:54.516" v="4042" actId="478"/>
          <ac:picMkLst>
            <pc:docMk/>
            <pc:sldMk cId="3782782944" sldId="290"/>
            <ac:picMk id="23" creationId="{51B92380-CBE5-DF45-9677-45884C1DA9AB}"/>
          </ac:picMkLst>
        </pc:picChg>
        <pc:picChg chg="add mod">
          <ac:chgData name="Stephen Gee" userId="8133fd43-6ecf-4745-8888-9cd42e74f76f" providerId="ADAL" clId="{A0038690-21B9-B647-9BFC-938602A01F38}" dt="2020-08-07T14:49:57.491" v="4073" actId="1076"/>
          <ac:picMkLst>
            <pc:docMk/>
            <pc:sldMk cId="3782782944" sldId="290"/>
            <ac:picMk id="30" creationId="{7A85E969-B7F7-6C4E-9B21-A1D8883ED0DC}"/>
          </ac:picMkLst>
        </pc:picChg>
        <pc:cxnChg chg="add mod">
          <ac:chgData name="Stephen Gee" userId="8133fd43-6ecf-4745-8888-9cd42e74f76f" providerId="ADAL" clId="{A0038690-21B9-B647-9BFC-938602A01F38}" dt="2020-08-07T14:49:09.373" v="4056" actId="208"/>
          <ac:cxnSpMkLst>
            <pc:docMk/>
            <pc:sldMk cId="3782782944" sldId="290"/>
            <ac:cxnSpMk id="25" creationId="{AC442BDF-E319-D640-9F78-07EDA0AB20F7}"/>
          </ac:cxnSpMkLst>
        </pc:cxnChg>
        <pc:cxnChg chg="add mod">
          <ac:chgData name="Stephen Gee" userId="8133fd43-6ecf-4745-8888-9cd42e74f76f" providerId="ADAL" clId="{A0038690-21B9-B647-9BFC-938602A01F38}" dt="2020-08-07T14:49:22.583" v="4057" actId="1076"/>
          <ac:cxnSpMkLst>
            <pc:docMk/>
            <pc:sldMk cId="3782782944" sldId="290"/>
            <ac:cxnSpMk id="26" creationId="{6829837E-0CEE-BA49-B5E1-B36D90B3EC6C}"/>
          </ac:cxnSpMkLst>
        </pc:cxnChg>
        <pc:cxnChg chg="add del mod">
          <ac:chgData name="Stephen Gee" userId="8133fd43-6ecf-4745-8888-9cd42e74f76f" providerId="ADAL" clId="{A0038690-21B9-B647-9BFC-938602A01F38}" dt="2020-08-07T14:49:39.435" v="4069"/>
          <ac:cxnSpMkLst>
            <pc:docMk/>
            <pc:sldMk cId="3782782944" sldId="290"/>
            <ac:cxnSpMk id="29" creationId="{C14ECECC-6B92-F046-AA49-C3DECDA44E97}"/>
          </ac:cxnSpMkLst>
        </pc:cxnChg>
      </pc:sldChg>
      <pc:sldChg chg="addSp modSp mod">
        <pc:chgData name="Stephen Gee" userId="8133fd43-6ecf-4745-8888-9cd42e74f76f" providerId="ADAL" clId="{A0038690-21B9-B647-9BFC-938602A01F38}" dt="2020-08-07T17:41:02.363" v="4574" actId="14100"/>
        <pc:sldMkLst>
          <pc:docMk/>
          <pc:sldMk cId="2959413563" sldId="291"/>
        </pc:sldMkLst>
        <pc:spChg chg="mod">
          <ac:chgData name="Stephen Gee" userId="8133fd43-6ecf-4745-8888-9cd42e74f76f" providerId="ADAL" clId="{A0038690-21B9-B647-9BFC-938602A01F38}" dt="2020-08-07T17:40:51.008" v="4572" actId="255"/>
          <ac:spMkLst>
            <pc:docMk/>
            <pc:sldMk cId="2959413563" sldId="291"/>
            <ac:spMk id="32771" creationId="{00000000-0000-0000-0000-000000000000}"/>
          </ac:spMkLst>
        </pc:spChg>
        <pc:picChg chg="add mod">
          <ac:chgData name="Stephen Gee" userId="8133fd43-6ecf-4745-8888-9cd42e74f76f" providerId="ADAL" clId="{A0038690-21B9-B647-9BFC-938602A01F38}" dt="2020-08-07T17:41:02.363" v="4574" actId="14100"/>
          <ac:picMkLst>
            <pc:docMk/>
            <pc:sldMk cId="2959413563" sldId="291"/>
            <ac:picMk id="2" creationId="{0817B3E4-A7A1-0444-BF7B-7EF53CBF4B25}"/>
          </ac:picMkLst>
        </pc:picChg>
      </pc:sldChg>
      <pc:sldChg chg="addSp delSp modSp mod">
        <pc:chgData name="Stephen Gee" userId="8133fd43-6ecf-4745-8888-9cd42e74f76f" providerId="ADAL" clId="{A0038690-21B9-B647-9BFC-938602A01F38}" dt="2020-08-10T18:57:08.107" v="4592" actId="1076"/>
        <pc:sldMkLst>
          <pc:docMk/>
          <pc:sldMk cId="475544523" sldId="292"/>
        </pc:sldMkLst>
        <pc:spChg chg="del">
          <ac:chgData name="Stephen Gee" userId="8133fd43-6ecf-4745-8888-9cd42e74f76f" providerId="ADAL" clId="{A0038690-21B9-B647-9BFC-938602A01F38}" dt="2020-08-10T16:45:14.087" v="4580" actId="478"/>
          <ac:spMkLst>
            <pc:docMk/>
            <pc:sldMk cId="475544523" sldId="292"/>
            <ac:spMk id="6" creationId="{00000000-0000-0000-0000-000000000000}"/>
          </ac:spMkLst>
        </pc:spChg>
        <pc:spChg chg="del">
          <ac:chgData name="Stephen Gee" userId="8133fd43-6ecf-4745-8888-9cd42e74f76f" providerId="ADAL" clId="{A0038690-21B9-B647-9BFC-938602A01F38}" dt="2020-08-10T16:45:14.087" v="4580" actId="478"/>
          <ac:spMkLst>
            <pc:docMk/>
            <pc:sldMk cId="475544523" sldId="292"/>
            <ac:spMk id="7" creationId="{00000000-0000-0000-0000-000000000000}"/>
          </ac:spMkLst>
        </pc:spChg>
        <pc:spChg chg="del">
          <ac:chgData name="Stephen Gee" userId="8133fd43-6ecf-4745-8888-9cd42e74f76f" providerId="ADAL" clId="{A0038690-21B9-B647-9BFC-938602A01F38}" dt="2020-08-10T16:45:14.087" v="4580" actId="478"/>
          <ac:spMkLst>
            <pc:docMk/>
            <pc:sldMk cId="475544523" sldId="292"/>
            <ac:spMk id="8" creationId="{00000000-0000-0000-0000-000000000000}"/>
          </ac:spMkLst>
        </pc:spChg>
        <pc:spChg chg="del">
          <ac:chgData name="Stephen Gee" userId="8133fd43-6ecf-4745-8888-9cd42e74f76f" providerId="ADAL" clId="{A0038690-21B9-B647-9BFC-938602A01F38}" dt="2020-08-10T16:45:14.087" v="4580" actId="478"/>
          <ac:spMkLst>
            <pc:docMk/>
            <pc:sldMk cId="475544523" sldId="292"/>
            <ac:spMk id="9" creationId="{00000000-0000-0000-0000-000000000000}"/>
          </ac:spMkLst>
        </pc:spChg>
        <pc:spChg chg="del">
          <ac:chgData name="Stephen Gee" userId="8133fd43-6ecf-4745-8888-9cd42e74f76f" providerId="ADAL" clId="{A0038690-21B9-B647-9BFC-938602A01F38}" dt="2020-08-10T16:45:14.087" v="4580" actId="478"/>
          <ac:spMkLst>
            <pc:docMk/>
            <pc:sldMk cId="475544523" sldId="292"/>
            <ac:spMk id="10" creationId="{00000000-0000-0000-0000-000000000000}"/>
          </ac:spMkLst>
        </pc:spChg>
        <pc:spChg chg="del">
          <ac:chgData name="Stephen Gee" userId="8133fd43-6ecf-4745-8888-9cd42e74f76f" providerId="ADAL" clId="{A0038690-21B9-B647-9BFC-938602A01F38}" dt="2020-08-10T16:45:14.087" v="4580" actId="478"/>
          <ac:spMkLst>
            <pc:docMk/>
            <pc:sldMk cId="475544523" sldId="292"/>
            <ac:spMk id="11" creationId="{00000000-0000-0000-0000-000000000000}"/>
          </ac:spMkLst>
        </pc:spChg>
        <pc:spChg chg="del">
          <ac:chgData name="Stephen Gee" userId="8133fd43-6ecf-4745-8888-9cd42e74f76f" providerId="ADAL" clId="{A0038690-21B9-B647-9BFC-938602A01F38}" dt="2020-08-10T16:45:14.087" v="4580" actId="478"/>
          <ac:spMkLst>
            <pc:docMk/>
            <pc:sldMk cId="475544523" sldId="292"/>
            <ac:spMk id="12" creationId="{00000000-0000-0000-0000-000000000000}"/>
          </ac:spMkLst>
        </pc:spChg>
        <pc:spChg chg="del">
          <ac:chgData name="Stephen Gee" userId="8133fd43-6ecf-4745-8888-9cd42e74f76f" providerId="ADAL" clId="{A0038690-21B9-B647-9BFC-938602A01F38}" dt="2020-08-10T16:45:14.087" v="4580" actId="478"/>
          <ac:spMkLst>
            <pc:docMk/>
            <pc:sldMk cId="475544523" sldId="292"/>
            <ac:spMk id="13" creationId="{00000000-0000-0000-0000-000000000000}"/>
          </ac:spMkLst>
        </pc:spChg>
        <pc:spChg chg="del">
          <ac:chgData name="Stephen Gee" userId="8133fd43-6ecf-4745-8888-9cd42e74f76f" providerId="ADAL" clId="{A0038690-21B9-B647-9BFC-938602A01F38}" dt="2020-08-10T16:45:14.087" v="4580" actId="478"/>
          <ac:spMkLst>
            <pc:docMk/>
            <pc:sldMk cId="475544523" sldId="292"/>
            <ac:spMk id="14" creationId="{00000000-0000-0000-0000-000000000000}"/>
          </ac:spMkLst>
        </pc:spChg>
        <pc:spChg chg="del">
          <ac:chgData name="Stephen Gee" userId="8133fd43-6ecf-4745-8888-9cd42e74f76f" providerId="ADAL" clId="{A0038690-21B9-B647-9BFC-938602A01F38}" dt="2020-08-10T16:45:14.087" v="4580" actId="478"/>
          <ac:spMkLst>
            <pc:docMk/>
            <pc:sldMk cId="475544523" sldId="292"/>
            <ac:spMk id="15" creationId="{00000000-0000-0000-0000-000000000000}"/>
          </ac:spMkLst>
        </pc:spChg>
        <pc:picChg chg="add mod">
          <ac:chgData name="Stephen Gee" userId="8133fd43-6ecf-4745-8888-9cd42e74f76f" providerId="ADAL" clId="{A0038690-21B9-B647-9BFC-938602A01F38}" dt="2020-08-10T18:57:08.107" v="4592" actId="1076"/>
          <ac:picMkLst>
            <pc:docMk/>
            <pc:sldMk cId="475544523" sldId="292"/>
            <ac:picMk id="4" creationId="{8CAC25F3-881F-CD43-8D63-5F57577A15A5}"/>
          </ac:picMkLst>
        </pc:picChg>
        <pc:picChg chg="del">
          <ac:chgData name="Stephen Gee" userId="8133fd43-6ecf-4745-8888-9cd42e74f76f" providerId="ADAL" clId="{A0038690-21B9-B647-9BFC-938602A01F38}" dt="2020-08-10T16:45:14.087" v="4580" actId="478"/>
          <ac:picMkLst>
            <pc:docMk/>
            <pc:sldMk cId="475544523" sldId="292"/>
            <ac:picMk id="5" creationId="{00000000-0000-0000-0000-000000000000}"/>
          </ac:picMkLst>
        </pc:picChg>
      </pc:sldChg>
      <pc:sldChg chg="addSp delSp modSp mod modAnim">
        <pc:chgData name="Stephen Gee" userId="8133fd43-6ecf-4745-8888-9cd42e74f76f" providerId="ADAL" clId="{A0038690-21B9-B647-9BFC-938602A01F38}" dt="2020-08-10T19:29:10.776" v="4643" actId="1076"/>
        <pc:sldMkLst>
          <pc:docMk/>
          <pc:sldMk cId="3742984131" sldId="293"/>
        </pc:sldMkLst>
        <pc:spChg chg="add del mod">
          <ac:chgData name="Stephen Gee" userId="8133fd43-6ecf-4745-8888-9cd42e74f76f" providerId="ADAL" clId="{A0038690-21B9-B647-9BFC-938602A01F38}" dt="2020-08-10T19:24:19.243" v="4638" actId="478"/>
          <ac:spMkLst>
            <pc:docMk/>
            <pc:sldMk cId="3742984131" sldId="293"/>
            <ac:spMk id="3" creationId="{9344160F-F7F7-4441-BE06-8D84EEDC48C6}"/>
          </ac:spMkLst>
        </pc:spChg>
        <pc:spChg chg="mod">
          <ac:chgData name="Stephen Gee" userId="8133fd43-6ecf-4745-8888-9cd42e74f76f" providerId="ADAL" clId="{A0038690-21B9-B647-9BFC-938602A01F38}" dt="2020-08-10T19:19:28.582" v="4636" actId="20577"/>
          <ac:spMkLst>
            <pc:docMk/>
            <pc:sldMk cId="3742984131" sldId="293"/>
            <ac:spMk id="33794" creationId="{00000000-0000-0000-0000-000000000000}"/>
          </ac:spMkLst>
        </pc:spChg>
        <pc:picChg chg="add mod">
          <ac:chgData name="Stephen Gee" userId="8133fd43-6ecf-4745-8888-9cd42e74f76f" providerId="ADAL" clId="{A0038690-21B9-B647-9BFC-938602A01F38}" dt="2020-08-10T18:56:14.353" v="4589" actId="1076"/>
          <ac:picMkLst>
            <pc:docMk/>
            <pc:sldMk cId="3742984131" sldId="293"/>
            <ac:picMk id="2" creationId="{7EE48340-F926-0A4E-BD04-68BC23CAE007}"/>
          </ac:picMkLst>
        </pc:picChg>
        <pc:picChg chg="del">
          <ac:chgData name="Stephen Gee" userId="8133fd43-6ecf-4745-8888-9cd42e74f76f" providerId="ADAL" clId="{A0038690-21B9-B647-9BFC-938602A01F38}" dt="2020-08-10T18:55:37.768" v="4585" actId="478"/>
          <ac:picMkLst>
            <pc:docMk/>
            <pc:sldMk cId="3742984131" sldId="293"/>
            <ac:picMk id="4" creationId="{00000000-0000-0000-0000-000000000000}"/>
          </ac:picMkLst>
        </pc:picChg>
        <pc:picChg chg="add mod">
          <ac:chgData name="Stephen Gee" userId="8133fd43-6ecf-4745-8888-9cd42e74f76f" providerId="ADAL" clId="{A0038690-21B9-B647-9BFC-938602A01F38}" dt="2020-08-10T19:29:10.776" v="4643" actId="1076"/>
          <ac:picMkLst>
            <pc:docMk/>
            <pc:sldMk cId="3742984131" sldId="293"/>
            <ac:picMk id="7" creationId="{DEFA8E3F-4ECC-F749-843C-724A5EB48585}"/>
          </ac:picMkLst>
        </pc:picChg>
      </pc:sldChg>
      <pc:sldChg chg="modSp mod">
        <pc:chgData name="Stephen Gee" userId="8133fd43-6ecf-4745-8888-9cd42e74f76f" providerId="ADAL" clId="{A0038690-21B9-B647-9BFC-938602A01F38}" dt="2020-08-10T19:57:20.391" v="4732" actId="14100"/>
        <pc:sldMkLst>
          <pc:docMk/>
          <pc:sldMk cId="3684435928" sldId="294"/>
        </pc:sldMkLst>
        <pc:spChg chg="mod">
          <ac:chgData name="Stephen Gee" userId="8133fd43-6ecf-4745-8888-9cd42e74f76f" providerId="ADAL" clId="{A0038690-21B9-B647-9BFC-938602A01F38}" dt="2020-08-10T19:03:22.251" v="4593" actId="1076"/>
          <ac:spMkLst>
            <pc:docMk/>
            <pc:sldMk cId="3684435928" sldId="294"/>
            <ac:spMk id="6" creationId="{00000000-0000-0000-0000-000000000000}"/>
          </ac:spMkLst>
        </pc:spChg>
        <pc:spChg chg="mod">
          <ac:chgData name="Stephen Gee" userId="8133fd43-6ecf-4745-8888-9cd42e74f76f" providerId="ADAL" clId="{A0038690-21B9-B647-9BFC-938602A01F38}" dt="2020-08-10T19:57:20.391" v="4732" actId="14100"/>
          <ac:spMkLst>
            <pc:docMk/>
            <pc:sldMk cId="3684435928" sldId="294"/>
            <ac:spMk id="34818" creationId="{00000000-0000-0000-0000-000000000000}"/>
          </ac:spMkLst>
        </pc:spChg>
        <pc:picChg chg="mod">
          <ac:chgData name="Stephen Gee" userId="8133fd43-6ecf-4745-8888-9cd42e74f76f" providerId="ADAL" clId="{A0038690-21B9-B647-9BFC-938602A01F38}" dt="2020-08-10T19:07:00.661" v="4597" actId="1076"/>
          <ac:picMkLst>
            <pc:docMk/>
            <pc:sldMk cId="3684435928" sldId="294"/>
            <ac:picMk id="5" creationId="{F211EB80-2C38-E346-82CC-A2D8365613E9}"/>
          </ac:picMkLst>
        </pc:picChg>
      </pc:sldChg>
      <pc:sldChg chg="modSp mod">
        <pc:chgData name="Stephen Gee" userId="8133fd43-6ecf-4745-8888-9cd42e74f76f" providerId="ADAL" clId="{A0038690-21B9-B647-9BFC-938602A01F38}" dt="2020-08-10T19:08:09.816" v="4622" actId="20577"/>
        <pc:sldMkLst>
          <pc:docMk/>
          <pc:sldMk cId="2173348190" sldId="296"/>
        </pc:sldMkLst>
        <pc:spChg chg="mod">
          <ac:chgData name="Stephen Gee" userId="8133fd43-6ecf-4745-8888-9cd42e74f76f" providerId="ADAL" clId="{A0038690-21B9-B647-9BFC-938602A01F38}" dt="2020-08-10T18:53:22.034" v="4584" actId="1076"/>
          <ac:spMkLst>
            <pc:docMk/>
            <pc:sldMk cId="2173348190" sldId="296"/>
            <ac:spMk id="4" creationId="{00000000-0000-0000-0000-000000000000}"/>
          </ac:spMkLst>
        </pc:spChg>
        <pc:spChg chg="mod">
          <ac:chgData name="Stephen Gee" userId="8133fd43-6ecf-4745-8888-9cd42e74f76f" providerId="ADAL" clId="{A0038690-21B9-B647-9BFC-938602A01F38}" dt="2020-08-10T19:08:09.816" v="4622" actId="20577"/>
          <ac:spMkLst>
            <pc:docMk/>
            <pc:sldMk cId="2173348190" sldId="296"/>
            <ac:spMk id="16" creationId="{00000000-0000-0000-0000-000000000000}"/>
          </ac:spMkLst>
        </pc:spChg>
      </pc:sldChg>
      <pc:sldChg chg="addSp delSp modSp mod">
        <pc:chgData name="Stephen Gee" userId="8133fd43-6ecf-4745-8888-9cd42e74f76f" providerId="ADAL" clId="{A0038690-21B9-B647-9BFC-938602A01F38}" dt="2020-08-10T20:21:12.217" v="4825" actId="1036"/>
        <pc:sldMkLst>
          <pc:docMk/>
          <pc:sldMk cId="1493190094" sldId="299"/>
        </pc:sldMkLst>
        <pc:spChg chg="del">
          <ac:chgData name="Stephen Gee" userId="8133fd43-6ecf-4745-8888-9cd42e74f76f" providerId="ADAL" clId="{A0038690-21B9-B647-9BFC-938602A01F38}" dt="2020-08-10T20:17:26.080" v="4738" actId="478"/>
          <ac:spMkLst>
            <pc:docMk/>
            <pc:sldMk cId="1493190094" sldId="299"/>
            <ac:spMk id="2" creationId="{00000000-0000-0000-0000-000000000000}"/>
          </ac:spMkLst>
        </pc:spChg>
        <pc:spChg chg="mod">
          <ac:chgData name="Stephen Gee" userId="8133fd43-6ecf-4745-8888-9cd42e74f76f" providerId="ADAL" clId="{A0038690-21B9-B647-9BFC-938602A01F38}" dt="2020-08-10T20:21:12.217" v="4825" actId="1036"/>
          <ac:spMkLst>
            <pc:docMk/>
            <pc:sldMk cId="1493190094" sldId="299"/>
            <ac:spMk id="4" creationId="{00000000-0000-0000-0000-000000000000}"/>
          </ac:spMkLst>
        </pc:spChg>
        <pc:spChg chg="del">
          <ac:chgData name="Stephen Gee" userId="8133fd43-6ecf-4745-8888-9cd42e74f76f" providerId="ADAL" clId="{A0038690-21B9-B647-9BFC-938602A01F38}" dt="2020-08-10T20:17:26.080" v="4738" actId="478"/>
          <ac:spMkLst>
            <pc:docMk/>
            <pc:sldMk cId="1493190094" sldId="299"/>
            <ac:spMk id="6" creationId="{00000000-0000-0000-0000-000000000000}"/>
          </ac:spMkLst>
        </pc:spChg>
        <pc:spChg chg="del">
          <ac:chgData name="Stephen Gee" userId="8133fd43-6ecf-4745-8888-9cd42e74f76f" providerId="ADAL" clId="{A0038690-21B9-B647-9BFC-938602A01F38}" dt="2020-08-10T20:17:26.080" v="4738" actId="478"/>
          <ac:spMkLst>
            <pc:docMk/>
            <pc:sldMk cId="1493190094" sldId="299"/>
            <ac:spMk id="7" creationId="{00000000-0000-0000-0000-000000000000}"/>
          </ac:spMkLst>
        </pc:spChg>
        <pc:spChg chg="del">
          <ac:chgData name="Stephen Gee" userId="8133fd43-6ecf-4745-8888-9cd42e74f76f" providerId="ADAL" clId="{A0038690-21B9-B647-9BFC-938602A01F38}" dt="2020-08-10T20:17:26.080" v="4738" actId="478"/>
          <ac:spMkLst>
            <pc:docMk/>
            <pc:sldMk cId="1493190094" sldId="299"/>
            <ac:spMk id="8" creationId="{00000000-0000-0000-0000-000000000000}"/>
          </ac:spMkLst>
        </pc:spChg>
        <pc:spChg chg="del">
          <ac:chgData name="Stephen Gee" userId="8133fd43-6ecf-4745-8888-9cd42e74f76f" providerId="ADAL" clId="{A0038690-21B9-B647-9BFC-938602A01F38}" dt="2020-08-10T20:17:26.080" v="4738" actId="478"/>
          <ac:spMkLst>
            <pc:docMk/>
            <pc:sldMk cId="1493190094" sldId="299"/>
            <ac:spMk id="9" creationId="{00000000-0000-0000-0000-000000000000}"/>
          </ac:spMkLst>
        </pc:spChg>
        <pc:spChg chg="del">
          <ac:chgData name="Stephen Gee" userId="8133fd43-6ecf-4745-8888-9cd42e74f76f" providerId="ADAL" clId="{A0038690-21B9-B647-9BFC-938602A01F38}" dt="2020-08-10T20:17:26.080" v="4738" actId="478"/>
          <ac:spMkLst>
            <pc:docMk/>
            <pc:sldMk cId="1493190094" sldId="299"/>
            <ac:spMk id="10" creationId="{00000000-0000-0000-0000-000000000000}"/>
          </ac:spMkLst>
        </pc:spChg>
        <pc:spChg chg="del">
          <ac:chgData name="Stephen Gee" userId="8133fd43-6ecf-4745-8888-9cd42e74f76f" providerId="ADAL" clId="{A0038690-21B9-B647-9BFC-938602A01F38}" dt="2020-08-10T20:17:26.080" v="4738" actId="478"/>
          <ac:spMkLst>
            <pc:docMk/>
            <pc:sldMk cId="1493190094" sldId="299"/>
            <ac:spMk id="11" creationId="{00000000-0000-0000-0000-000000000000}"/>
          </ac:spMkLst>
        </pc:spChg>
        <pc:spChg chg="del">
          <ac:chgData name="Stephen Gee" userId="8133fd43-6ecf-4745-8888-9cd42e74f76f" providerId="ADAL" clId="{A0038690-21B9-B647-9BFC-938602A01F38}" dt="2020-08-10T20:17:26.080" v="4738" actId="478"/>
          <ac:spMkLst>
            <pc:docMk/>
            <pc:sldMk cId="1493190094" sldId="299"/>
            <ac:spMk id="12" creationId="{00000000-0000-0000-0000-000000000000}"/>
          </ac:spMkLst>
        </pc:spChg>
        <pc:spChg chg="del">
          <ac:chgData name="Stephen Gee" userId="8133fd43-6ecf-4745-8888-9cd42e74f76f" providerId="ADAL" clId="{A0038690-21B9-B647-9BFC-938602A01F38}" dt="2020-08-10T20:17:26.080" v="4738" actId="478"/>
          <ac:spMkLst>
            <pc:docMk/>
            <pc:sldMk cId="1493190094" sldId="299"/>
            <ac:spMk id="13" creationId="{00000000-0000-0000-0000-000000000000}"/>
          </ac:spMkLst>
        </pc:spChg>
        <pc:spChg chg="del">
          <ac:chgData name="Stephen Gee" userId="8133fd43-6ecf-4745-8888-9cd42e74f76f" providerId="ADAL" clId="{A0038690-21B9-B647-9BFC-938602A01F38}" dt="2020-08-10T20:17:26.080" v="4738" actId="478"/>
          <ac:spMkLst>
            <pc:docMk/>
            <pc:sldMk cId="1493190094" sldId="299"/>
            <ac:spMk id="14" creationId="{00000000-0000-0000-0000-000000000000}"/>
          </ac:spMkLst>
        </pc:spChg>
        <pc:spChg chg="del">
          <ac:chgData name="Stephen Gee" userId="8133fd43-6ecf-4745-8888-9cd42e74f76f" providerId="ADAL" clId="{A0038690-21B9-B647-9BFC-938602A01F38}" dt="2020-08-10T20:17:26.080" v="4738" actId="478"/>
          <ac:spMkLst>
            <pc:docMk/>
            <pc:sldMk cId="1493190094" sldId="299"/>
            <ac:spMk id="15" creationId="{00000000-0000-0000-0000-000000000000}"/>
          </ac:spMkLst>
        </pc:spChg>
        <pc:spChg chg="del">
          <ac:chgData name="Stephen Gee" userId="8133fd43-6ecf-4745-8888-9cd42e74f76f" providerId="ADAL" clId="{A0038690-21B9-B647-9BFC-938602A01F38}" dt="2020-08-10T20:17:26.080" v="4738" actId="478"/>
          <ac:spMkLst>
            <pc:docMk/>
            <pc:sldMk cId="1493190094" sldId="299"/>
            <ac:spMk id="16" creationId="{00000000-0000-0000-0000-000000000000}"/>
          </ac:spMkLst>
        </pc:spChg>
        <pc:spChg chg="del">
          <ac:chgData name="Stephen Gee" userId="8133fd43-6ecf-4745-8888-9cd42e74f76f" providerId="ADAL" clId="{A0038690-21B9-B647-9BFC-938602A01F38}" dt="2020-08-10T20:17:26.080" v="4738" actId="478"/>
          <ac:spMkLst>
            <pc:docMk/>
            <pc:sldMk cId="1493190094" sldId="299"/>
            <ac:spMk id="17" creationId="{00000000-0000-0000-0000-000000000000}"/>
          </ac:spMkLst>
        </pc:spChg>
        <pc:spChg chg="del">
          <ac:chgData name="Stephen Gee" userId="8133fd43-6ecf-4745-8888-9cd42e74f76f" providerId="ADAL" clId="{A0038690-21B9-B647-9BFC-938602A01F38}" dt="2020-08-10T20:17:26.080" v="4738" actId="478"/>
          <ac:spMkLst>
            <pc:docMk/>
            <pc:sldMk cId="1493190094" sldId="299"/>
            <ac:spMk id="18" creationId="{00000000-0000-0000-0000-000000000000}"/>
          </ac:spMkLst>
        </pc:spChg>
        <pc:spChg chg="del">
          <ac:chgData name="Stephen Gee" userId="8133fd43-6ecf-4745-8888-9cd42e74f76f" providerId="ADAL" clId="{A0038690-21B9-B647-9BFC-938602A01F38}" dt="2020-08-10T20:17:26.080" v="4738" actId="478"/>
          <ac:spMkLst>
            <pc:docMk/>
            <pc:sldMk cId="1493190094" sldId="299"/>
            <ac:spMk id="19" creationId="{00000000-0000-0000-0000-000000000000}"/>
          </ac:spMkLst>
        </pc:spChg>
        <pc:spChg chg="del">
          <ac:chgData name="Stephen Gee" userId="8133fd43-6ecf-4745-8888-9cd42e74f76f" providerId="ADAL" clId="{A0038690-21B9-B647-9BFC-938602A01F38}" dt="2020-08-10T20:17:26.080" v="4738" actId="478"/>
          <ac:spMkLst>
            <pc:docMk/>
            <pc:sldMk cId="1493190094" sldId="299"/>
            <ac:spMk id="20" creationId="{00000000-0000-0000-0000-000000000000}"/>
          </ac:spMkLst>
        </pc:spChg>
        <pc:spChg chg="del">
          <ac:chgData name="Stephen Gee" userId="8133fd43-6ecf-4745-8888-9cd42e74f76f" providerId="ADAL" clId="{A0038690-21B9-B647-9BFC-938602A01F38}" dt="2020-08-10T20:17:26.080" v="4738" actId="478"/>
          <ac:spMkLst>
            <pc:docMk/>
            <pc:sldMk cId="1493190094" sldId="299"/>
            <ac:spMk id="21" creationId="{00000000-0000-0000-0000-000000000000}"/>
          </ac:spMkLst>
        </pc:spChg>
        <pc:spChg chg="del">
          <ac:chgData name="Stephen Gee" userId="8133fd43-6ecf-4745-8888-9cd42e74f76f" providerId="ADAL" clId="{A0038690-21B9-B647-9BFC-938602A01F38}" dt="2020-08-10T20:17:26.080" v="4738" actId="478"/>
          <ac:spMkLst>
            <pc:docMk/>
            <pc:sldMk cId="1493190094" sldId="299"/>
            <ac:spMk id="22" creationId="{00000000-0000-0000-0000-000000000000}"/>
          </ac:spMkLst>
        </pc:spChg>
        <pc:spChg chg="del">
          <ac:chgData name="Stephen Gee" userId="8133fd43-6ecf-4745-8888-9cd42e74f76f" providerId="ADAL" clId="{A0038690-21B9-B647-9BFC-938602A01F38}" dt="2020-08-10T20:17:26.080" v="4738" actId="478"/>
          <ac:spMkLst>
            <pc:docMk/>
            <pc:sldMk cId="1493190094" sldId="299"/>
            <ac:spMk id="23" creationId="{00000000-0000-0000-0000-000000000000}"/>
          </ac:spMkLst>
        </pc:spChg>
        <pc:spChg chg="del">
          <ac:chgData name="Stephen Gee" userId="8133fd43-6ecf-4745-8888-9cd42e74f76f" providerId="ADAL" clId="{A0038690-21B9-B647-9BFC-938602A01F38}" dt="2020-08-10T20:17:26.080" v="4738" actId="478"/>
          <ac:spMkLst>
            <pc:docMk/>
            <pc:sldMk cId="1493190094" sldId="299"/>
            <ac:spMk id="24" creationId="{00000000-0000-0000-0000-000000000000}"/>
          </ac:spMkLst>
        </pc:spChg>
        <pc:spChg chg="del">
          <ac:chgData name="Stephen Gee" userId="8133fd43-6ecf-4745-8888-9cd42e74f76f" providerId="ADAL" clId="{A0038690-21B9-B647-9BFC-938602A01F38}" dt="2020-08-10T20:17:26.080" v="4738" actId="478"/>
          <ac:spMkLst>
            <pc:docMk/>
            <pc:sldMk cId="1493190094" sldId="299"/>
            <ac:spMk id="25" creationId="{00000000-0000-0000-0000-000000000000}"/>
          </ac:spMkLst>
        </pc:spChg>
        <pc:spChg chg="del">
          <ac:chgData name="Stephen Gee" userId="8133fd43-6ecf-4745-8888-9cd42e74f76f" providerId="ADAL" clId="{A0038690-21B9-B647-9BFC-938602A01F38}" dt="2020-08-10T20:17:26.080" v="4738" actId="478"/>
          <ac:spMkLst>
            <pc:docMk/>
            <pc:sldMk cId="1493190094" sldId="299"/>
            <ac:spMk id="26" creationId="{00000000-0000-0000-0000-000000000000}"/>
          </ac:spMkLst>
        </pc:spChg>
        <pc:spChg chg="del">
          <ac:chgData name="Stephen Gee" userId="8133fd43-6ecf-4745-8888-9cd42e74f76f" providerId="ADAL" clId="{A0038690-21B9-B647-9BFC-938602A01F38}" dt="2020-08-10T20:17:26.080" v="4738" actId="478"/>
          <ac:spMkLst>
            <pc:docMk/>
            <pc:sldMk cId="1493190094" sldId="299"/>
            <ac:spMk id="27" creationId="{00000000-0000-0000-0000-000000000000}"/>
          </ac:spMkLst>
        </pc:spChg>
        <pc:spChg chg="del">
          <ac:chgData name="Stephen Gee" userId="8133fd43-6ecf-4745-8888-9cd42e74f76f" providerId="ADAL" clId="{A0038690-21B9-B647-9BFC-938602A01F38}" dt="2020-08-10T20:17:26.080" v="4738" actId="478"/>
          <ac:spMkLst>
            <pc:docMk/>
            <pc:sldMk cId="1493190094" sldId="299"/>
            <ac:spMk id="28" creationId="{00000000-0000-0000-0000-000000000000}"/>
          </ac:spMkLst>
        </pc:spChg>
        <pc:spChg chg="del">
          <ac:chgData name="Stephen Gee" userId="8133fd43-6ecf-4745-8888-9cd42e74f76f" providerId="ADAL" clId="{A0038690-21B9-B647-9BFC-938602A01F38}" dt="2020-08-10T20:17:26.080" v="4738" actId="478"/>
          <ac:spMkLst>
            <pc:docMk/>
            <pc:sldMk cId="1493190094" sldId="299"/>
            <ac:spMk id="29" creationId="{00000000-0000-0000-0000-000000000000}"/>
          </ac:spMkLst>
        </pc:spChg>
        <pc:spChg chg="del">
          <ac:chgData name="Stephen Gee" userId="8133fd43-6ecf-4745-8888-9cd42e74f76f" providerId="ADAL" clId="{A0038690-21B9-B647-9BFC-938602A01F38}" dt="2020-08-10T20:17:26.080" v="4738" actId="478"/>
          <ac:spMkLst>
            <pc:docMk/>
            <pc:sldMk cId="1493190094" sldId="299"/>
            <ac:spMk id="30" creationId="{00000000-0000-0000-0000-000000000000}"/>
          </ac:spMkLst>
        </pc:spChg>
        <pc:spChg chg="del">
          <ac:chgData name="Stephen Gee" userId="8133fd43-6ecf-4745-8888-9cd42e74f76f" providerId="ADAL" clId="{A0038690-21B9-B647-9BFC-938602A01F38}" dt="2020-08-10T20:17:26.080" v="4738" actId="478"/>
          <ac:spMkLst>
            <pc:docMk/>
            <pc:sldMk cId="1493190094" sldId="299"/>
            <ac:spMk id="31" creationId="{00000000-0000-0000-0000-000000000000}"/>
          </ac:spMkLst>
        </pc:spChg>
        <pc:spChg chg="del">
          <ac:chgData name="Stephen Gee" userId="8133fd43-6ecf-4745-8888-9cd42e74f76f" providerId="ADAL" clId="{A0038690-21B9-B647-9BFC-938602A01F38}" dt="2020-08-10T20:17:26.080" v="4738" actId="478"/>
          <ac:spMkLst>
            <pc:docMk/>
            <pc:sldMk cId="1493190094" sldId="299"/>
            <ac:spMk id="32" creationId="{00000000-0000-0000-0000-000000000000}"/>
          </ac:spMkLst>
        </pc:spChg>
        <pc:spChg chg="del">
          <ac:chgData name="Stephen Gee" userId="8133fd43-6ecf-4745-8888-9cd42e74f76f" providerId="ADAL" clId="{A0038690-21B9-B647-9BFC-938602A01F38}" dt="2020-08-10T20:17:26.080" v="4738" actId="478"/>
          <ac:spMkLst>
            <pc:docMk/>
            <pc:sldMk cId="1493190094" sldId="299"/>
            <ac:spMk id="33" creationId="{00000000-0000-0000-0000-000000000000}"/>
          </ac:spMkLst>
        </pc:spChg>
        <pc:spChg chg="del">
          <ac:chgData name="Stephen Gee" userId="8133fd43-6ecf-4745-8888-9cd42e74f76f" providerId="ADAL" clId="{A0038690-21B9-B647-9BFC-938602A01F38}" dt="2020-08-10T20:17:26.080" v="4738" actId="478"/>
          <ac:spMkLst>
            <pc:docMk/>
            <pc:sldMk cId="1493190094" sldId="299"/>
            <ac:spMk id="34" creationId="{00000000-0000-0000-0000-000000000000}"/>
          </ac:spMkLst>
        </pc:spChg>
        <pc:spChg chg="del">
          <ac:chgData name="Stephen Gee" userId="8133fd43-6ecf-4745-8888-9cd42e74f76f" providerId="ADAL" clId="{A0038690-21B9-B647-9BFC-938602A01F38}" dt="2020-08-10T20:17:26.080" v="4738" actId="478"/>
          <ac:spMkLst>
            <pc:docMk/>
            <pc:sldMk cId="1493190094" sldId="299"/>
            <ac:spMk id="35" creationId="{00000000-0000-0000-0000-000000000000}"/>
          </ac:spMkLst>
        </pc:spChg>
        <pc:spChg chg="mod">
          <ac:chgData name="Stephen Gee" userId="8133fd43-6ecf-4745-8888-9cd42e74f76f" providerId="ADAL" clId="{A0038690-21B9-B647-9BFC-938602A01F38}" dt="2020-08-10T20:18:50.701" v="4816" actId="1076"/>
          <ac:spMkLst>
            <pc:docMk/>
            <pc:sldMk cId="1493190094" sldId="299"/>
            <ac:spMk id="36" creationId="{7F064FDC-6FB2-164B-9DEB-93CD069726F5}"/>
          </ac:spMkLst>
        </pc:spChg>
        <pc:spChg chg="del">
          <ac:chgData name="Stephen Gee" userId="8133fd43-6ecf-4745-8888-9cd42e74f76f" providerId="ADAL" clId="{A0038690-21B9-B647-9BFC-938602A01F38}" dt="2020-08-10T20:17:26.080" v="4738" actId="478"/>
          <ac:spMkLst>
            <pc:docMk/>
            <pc:sldMk cId="1493190094" sldId="299"/>
            <ac:spMk id="37" creationId="{00000000-0000-0000-0000-000000000000}"/>
          </ac:spMkLst>
        </pc:spChg>
        <pc:picChg chg="add del">
          <ac:chgData name="Stephen Gee" userId="8133fd43-6ecf-4745-8888-9cd42e74f76f" providerId="ADAL" clId="{A0038690-21B9-B647-9BFC-938602A01F38}" dt="2020-08-10T20:17:22.624" v="4737" actId="478"/>
          <ac:picMkLst>
            <pc:docMk/>
            <pc:sldMk cId="1493190094" sldId="299"/>
            <ac:picMk id="5" creationId="{00000000-0000-0000-0000-000000000000}"/>
          </ac:picMkLst>
        </pc:picChg>
        <pc:picChg chg="add mod">
          <ac:chgData name="Stephen Gee" userId="8133fd43-6ecf-4745-8888-9cd42e74f76f" providerId="ADAL" clId="{A0038690-21B9-B647-9BFC-938602A01F38}" dt="2020-08-10T20:19:07.296" v="4819" actId="1582"/>
          <ac:picMkLst>
            <pc:docMk/>
            <pc:sldMk cId="1493190094" sldId="299"/>
            <ac:picMk id="38" creationId="{7310C0AB-A517-6F40-BC0C-4C7472C09341}"/>
          </ac:picMkLst>
        </pc:picChg>
      </pc:sldChg>
      <pc:sldChg chg="modSp mod">
        <pc:chgData name="Stephen Gee" userId="8133fd43-6ecf-4745-8888-9cd42e74f76f" providerId="ADAL" clId="{A0038690-21B9-B647-9BFC-938602A01F38}" dt="2020-08-10T20:51:14.952" v="5004" actId="1076"/>
        <pc:sldMkLst>
          <pc:docMk/>
          <pc:sldMk cId="2308385387" sldId="301"/>
        </pc:sldMkLst>
        <pc:spChg chg="mod">
          <ac:chgData name="Stephen Gee" userId="8133fd43-6ecf-4745-8888-9cd42e74f76f" providerId="ADAL" clId="{A0038690-21B9-B647-9BFC-938602A01F38}" dt="2020-08-10T20:51:14.952" v="5004" actId="1076"/>
          <ac:spMkLst>
            <pc:docMk/>
            <pc:sldMk cId="2308385387" sldId="301"/>
            <ac:spMk id="3" creationId="{00000000-0000-0000-0000-000000000000}"/>
          </ac:spMkLst>
        </pc:spChg>
      </pc:sldChg>
      <pc:sldChg chg="addSp delSp modSp mod">
        <pc:chgData name="Stephen Gee" userId="8133fd43-6ecf-4745-8888-9cd42e74f76f" providerId="ADAL" clId="{A0038690-21B9-B647-9BFC-938602A01F38}" dt="2020-07-29T17:14:57.378" v="358" actId="14100"/>
        <pc:sldMkLst>
          <pc:docMk/>
          <pc:sldMk cId="3026847945" sldId="304"/>
        </pc:sldMkLst>
        <pc:spChg chg="add del mod">
          <ac:chgData name="Stephen Gee" userId="8133fd43-6ecf-4745-8888-9cd42e74f76f" providerId="ADAL" clId="{A0038690-21B9-B647-9BFC-938602A01F38}" dt="2020-07-29T16:39:53.593" v="256" actId="12084"/>
          <ac:spMkLst>
            <pc:docMk/>
            <pc:sldMk cId="3026847945" sldId="304"/>
            <ac:spMk id="2" creationId="{92A86E51-7BFA-EA4D-99C8-9E030AB5630E}"/>
          </ac:spMkLst>
        </pc:spChg>
        <pc:spChg chg="add mod">
          <ac:chgData name="Stephen Gee" userId="8133fd43-6ecf-4745-8888-9cd42e74f76f" providerId="ADAL" clId="{A0038690-21B9-B647-9BFC-938602A01F38}" dt="2020-07-29T17:14:57.378" v="358" actId="14100"/>
          <ac:spMkLst>
            <pc:docMk/>
            <pc:sldMk cId="3026847945" sldId="304"/>
            <ac:spMk id="4" creationId="{E5293EFA-8BA3-6741-9630-2123B660DDAC}"/>
          </ac:spMkLst>
        </pc:spChg>
        <pc:spChg chg="mod">
          <ac:chgData name="Stephen Gee" userId="8133fd43-6ecf-4745-8888-9cd42e74f76f" providerId="ADAL" clId="{A0038690-21B9-B647-9BFC-938602A01F38}" dt="2020-07-29T16:15:25.825" v="115" actId="20577"/>
          <ac:spMkLst>
            <pc:docMk/>
            <pc:sldMk cId="3026847945" sldId="304"/>
            <ac:spMk id="7" creationId="{00000000-0000-0000-0000-000000000000}"/>
          </ac:spMkLst>
        </pc:spChg>
        <pc:spChg chg="mod">
          <ac:chgData name="Stephen Gee" userId="8133fd43-6ecf-4745-8888-9cd42e74f76f" providerId="ADAL" clId="{A0038690-21B9-B647-9BFC-938602A01F38}" dt="2020-07-29T16:43:35.871" v="333" actId="20577"/>
          <ac:spMkLst>
            <pc:docMk/>
            <pc:sldMk cId="3026847945" sldId="304"/>
            <ac:spMk id="25" creationId="{00000000-0000-0000-0000-000000000000}"/>
          </ac:spMkLst>
        </pc:spChg>
        <pc:grpChg chg="mod">
          <ac:chgData name="Stephen Gee" userId="8133fd43-6ecf-4745-8888-9cd42e74f76f" providerId="ADAL" clId="{A0038690-21B9-B647-9BFC-938602A01F38}" dt="2020-07-29T16:42:21.757" v="297" actId="1076"/>
          <ac:grpSpMkLst>
            <pc:docMk/>
            <pc:sldMk cId="3026847945" sldId="304"/>
            <ac:grpSpMk id="20" creationId="{00000000-0000-0000-0000-000000000000}"/>
          </ac:grpSpMkLst>
        </pc:grpChg>
        <pc:graphicFrameChg chg="add mod">
          <ac:chgData name="Stephen Gee" userId="8133fd43-6ecf-4745-8888-9cd42e74f76f" providerId="ADAL" clId="{A0038690-21B9-B647-9BFC-938602A01F38}" dt="2020-07-29T16:42:30.279" v="299" actId="1076"/>
          <ac:graphicFrameMkLst>
            <pc:docMk/>
            <pc:sldMk cId="3026847945" sldId="304"/>
            <ac:graphicFrameMk id="3" creationId="{8D159315-0282-0F40-A3E3-1F0E27C26592}"/>
          </ac:graphicFrameMkLst>
        </pc:graphicFrameChg>
      </pc:sldChg>
      <pc:sldChg chg="addSp delSp modSp mod">
        <pc:chgData name="Stephen Gee" userId="8133fd43-6ecf-4745-8888-9cd42e74f76f" providerId="ADAL" clId="{A0038690-21B9-B647-9BFC-938602A01F38}" dt="2020-07-28T20:31:43.257" v="52" actId="208"/>
        <pc:sldMkLst>
          <pc:docMk/>
          <pc:sldMk cId="922622767" sldId="375"/>
        </pc:sldMkLst>
        <pc:spChg chg="add del mod">
          <ac:chgData name="Stephen Gee" userId="8133fd43-6ecf-4745-8888-9cd42e74f76f" providerId="ADAL" clId="{A0038690-21B9-B647-9BFC-938602A01F38}" dt="2020-07-28T20:31:30.593" v="51" actId="478"/>
          <ac:spMkLst>
            <pc:docMk/>
            <pc:sldMk cId="922622767" sldId="375"/>
            <ac:spMk id="14" creationId="{E3F64CAC-0B93-A54B-9325-2ED739662293}"/>
          </ac:spMkLst>
        </pc:spChg>
        <pc:picChg chg="add mod">
          <ac:chgData name="Stephen Gee" userId="8133fd43-6ecf-4745-8888-9cd42e74f76f" providerId="ADAL" clId="{A0038690-21B9-B647-9BFC-938602A01F38}" dt="2020-07-28T20:31:04.064" v="50" actId="1076"/>
          <ac:picMkLst>
            <pc:docMk/>
            <pc:sldMk cId="922622767" sldId="375"/>
            <ac:picMk id="13" creationId="{A6719AB3-064E-C04B-9E7D-B1B89F6E26E9}"/>
          </ac:picMkLst>
        </pc:picChg>
        <pc:picChg chg="mod">
          <ac:chgData name="Stephen Gee" userId="8133fd43-6ecf-4745-8888-9cd42e74f76f" providerId="ADAL" clId="{A0038690-21B9-B647-9BFC-938602A01F38}" dt="2020-07-28T20:31:43.257" v="52" actId="208"/>
          <ac:picMkLst>
            <pc:docMk/>
            <pc:sldMk cId="922622767" sldId="375"/>
            <ac:picMk id="25" creationId="{41449AF4-D03E-8743-854E-E1D561AEDB37}"/>
          </ac:picMkLst>
        </pc:picChg>
        <pc:inkChg chg="add del">
          <ac:chgData name="Stephen Gee" userId="8133fd43-6ecf-4745-8888-9cd42e74f76f" providerId="ADAL" clId="{A0038690-21B9-B647-9BFC-938602A01F38}" dt="2020-07-28T20:29:10.925" v="38" actId="9405"/>
          <ac:inkMkLst>
            <pc:docMk/>
            <pc:sldMk cId="922622767" sldId="375"/>
            <ac:inkMk id="15" creationId="{922FC4DD-96F8-474E-8ED0-2C9D894A7A6B}"/>
          </ac:inkMkLst>
        </pc:inkChg>
        <pc:cxnChg chg="add del mod">
          <ac:chgData name="Stephen Gee" userId="8133fd43-6ecf-4745-8888-9cd42e74f76f" providerId="ADAL" clId="{A0038690-21B9-B647-9BFC-938602A01F38}" dt="2020-07-28T20:22:11.659" v="32" actId="478"/>
          <ac:cxnSpMkLst>
            <pc:docMk/>
            <pc:sldMk cId="922622767" sldId="375"/>
            <ac:cxnSpMk id="6" creationId="{8E75BB2E-D8AB-4C42-9CD6-DB4B82580A12}"/>
          </ac:cxnSpMkLst>
        </pc:cxnChg>
        <pc:cxnChg chg="add del">
          <ac:chgData name="Stephen Gee" userId="8133fd43-6ecf-4745-8888-9cd42e74f76f" providerId="ADAL" clId="{A0038690-21B9-B647-9BFC-938602A01F38}" dt="2020-07-28T20:22:11.882" v="33" actId="478"/>
          <ac:cxnSpMkLst>
            <pc:docMk/>
            <pc:sldMk cId="922622767" sldId="375"/>
            <ac:cxnSpMk id="10" creationId="{E1A0BE0A-3B6E-4D40-9EC4-35EE9E5F13F9}"/>
          </ac:cxnSpMkLst>
        </pc:cxnChg>
      </pc:sldChg>
      <pc:sldChg chg="ord">
        <pc:chgData name="Stephen Gee" userId="8133fd43-6ecf-4745-8888-9cd42e74f76f" providerId="ADAL" clId="{A0038690-21B9-B647-9BFC-938602A01F38}" dt="2020-07-28T14:22:08.780" v="15"/>
        <pc:sldMkLst>
          <pc:docMk/>
          <pc:sldMk cId="746581486" sldId="386"/>
        </pc:sldMkLst>
      </pc:sldChg>
      <pc:sldChg chg="addSp delSp modSp add mod modAnim chgLayout">
        <pc:chgData name="Stephen Gee" userId="8133fd43-6ecf-4745-8888-9cd42e74f76f" providerId="ADAL" clId="{A0038690-21B9-B647-9BFC-938602A01F38}" dt="2020-08-05T18:48:40.665" v="3924" actId="1076"/>
        <pc:sldMkLst>
          <pc:docMk/>
          <pc:sldMk cId="1667214561" sldId="392"/>
        </pc:sldMkLst>
        <pc:spChg chg="add mod">
          <ac:chgData name="Stephen Gee" userId="8133fd43-6ecf-4745-8888-9cd42e74f76f" providerId="ADAL" clId="{A0038690-21B9-B647-9BFC-938602A01F38}" dt="2020-08-05T18:42:00.781" v="924" actId="20577"/>
          <ac:spMkLst>
            <pc:docMk/>
            <pc:sldMk cId="1667214561" sldId="392"/>
            <ac:spMk id="2" creationId="{0242409D-0775-DE4E-9244-8FF363BFC481}"/>
          </ac:spMkLst>
        </pc:spChg>
        <pc:spChg chg="del">
          <ac:chgData name="Stephen Gee" userId="8133fd43-6ecf-4745-8888-9cd42e74f76f" providerId="ADAL" clId="{A0038690-21B9-B647-9BFC-938602A01F38}" dt="2020-08-05T18:41:19.886" v="869" actId="478"/>
          <ac:spMkLst>
            <pc:docMk/>
            <pc:sldMk cId="1667214561" sldId="392"/>
            <ac:spMk id="2" creationId="{F77A56F7-9B8C-8145-A65E-745A8C9FF722}"/>
          </ac:spMkLst>
        </pc:spChg>
        <pc:spChg chg="del mod">
          <ac:chgData name="Stephen Gee" userId="8133fd43-6ecf-4745-8888-9cd42e74f76f" providerId="ADAL" clId="{A0038690-21B9-B647-9BFC-938602A01F38}" dt="2020-08-05T18:47:55.557" v="3918" actId="700"/>
          <ac:spMkLst>
            <pc:docMk/>
            <pc:sldMk cId="1667214561" sldId="392"/>
            <ac:spMk id="3" creationId="{B8ACD81F-719D-5E47-920A-DA3438907EEC}"/>
          </ac:spMkLst>
        </pc:spChg>
        <pc:spChg chg="add mod">
          <ac:chgData name="Stephen Gee" userId="8133fd43-6ecf-4745-8888-9cd42e74f76f" providerId="ADAL" clId="{A0038690-21B9-B647-9BFC-938602A01F38}" dt="2020-08-05T18:41:17.026" v="868"/>
          <ac:spMkLst>
            <pc:docMk/>
            <pc:sldMk cId="1667214561" sldId="392"/>
            <ac:spMk id="5" creationId="{70F6F360-A2DF-9A41-92AE-E40D6F9403A3}"/>
          </ac:spMkLst>
        </pc:spChg>
        <pc:spChg chg="add del mod ord">
          <ac:chgData name="Stephen Gee" userId="8133fd43-6ecf-4745-8888-9cd42e74f76f" providerId="ADAL" clId="{A0038690-21B9-B647-9BFC-938602A01F38}" dt="2020-08-05T18:47:58.331" v="3919" actId="478"/>
          <ac:spMkLst>
            <pc:docMk/>
            <pc:sldMk cId="1667214561" sldId="392"/>
            <ac:spMk id="6" creationId="{D0EA4536-9ED7-BA49-B704-1117E964571D}"/>
          </ac:spMkLst>
        </pc:spChg>
        <pc:spChg chg="add del mod ord">
          <ac:chgData name="Stephen Gee" userId="8133fd43-6ecf-4745-8888-9cd42e74f76f" providerId="ADAL" clId="{A0038690-21B9-B647-9BFC-938602A01F38}" dt="2020-08-05T18:48:21.461" v="3920"/>
          <ac:spMkLst>
            <pc:docMk/>
            <pc:sldMk cId="1667214561" sldId="392"/>
            <ac:spMk id="7" creationId="{E01A6731-4749-7C44-9C09-C16211550140}"/>
          </ac:spMkLst>
        </pc:spChg>
        <pc:picChg chg="add mod">
          <ac:chgData name="Stephen Gee" userId="8133fd43-6ecf-4745-8888-9cd42e74f76f" providerId="ADAL" clId="{A0038690-21B9-B647-9BFC-938602A01F38}" dt="2020-08-05T18:48:40.665" v="3924" actId="1076"/>
          <ac:picMkLst>
            <pc:docMk/>
            <pc:sldMk cId="1667214561" sldId="392"/>
            <ac:picMk id="8" creationId="{CD4DDF4D-7DC0-4940-8EDE-453A2D280C65}"/>
          </ac:picMkLst>
        </pc:picChg>
      </pc:sldChg>
      <pc:sldChg chg="addSp delSp modSp add mod">
        <pc:chgData name="Stephen Gee" userId="8133fd43-6ecf-4745-8888-9cd42e74f76f" providerId="ADAL" clId="{A0038690-21B9-B647-9BFC-938602A01F38}" dt="2020-08-07T14:36:27.797" v="4005" actId="1076"/>
        <pc:sldMkLst>
          <pc:docMk/>
          <pc:sldMk cId="548855707" sldId="393"/>
        </pc:sldMkLst>
        <pc:spChg chg="add mod">
          <ac:chgData name="Stephen Gee" userId="8133fd43-6ecf-4745-8888-9cd42e74f76f" providerId="ADAL" clId="{A0038690-21B9-B647-9BFC-938602A01F38}" dt="2020-08-07T14:36:27.797" v="4005" actId="1076"/>
          <ac:spMkLst>
            <pc:docMk/>
            <pc:sldMk cId="548855707" sldId="393"/>
            <ac:spMk id="2" creationId="{39A8BA44-66E0-6A41-A0B5-BDF457492091}"/>
          </ac:spMkLst>
        </pc:spChg>
        <pc:spChg chg="add mod">
          <ac:chgData name="Stephen Gee" userId="8133fd43-6ecf-4745-8888-9cd42e74f76f" providerId="ADAL" clId="{A0038690-21B9-B647-9BFC-938602A01F38}" dt="2020-08-07T14:36:27.797" v="4005" actId="1076"/>
          <ac:spMkLst>
            <pc:docMk/>
            <pc:sldMk cId="548855707" sldId="393"/>
            <ac:spMk id="9" creationId="{EDA42C76-6254-134F-816F-5703071E347E}"/>
          </ac:spMkLst>
        </pc:spChg>
        <pc:spChg chg="mod">
          <ac:chgData name="Stephen Gee" userId="8133fd43-6ecf-4745-8888-9cd42e74f76f" providerId="ADAL" clId="{A0038690-21B9-B647-9BFC-938602A01F38}" dt="2020-08-07T14:36:27.797" v="4005" actId="1076"/>
          <ac:spMkLst>
            <pc:docMk/>
            <pc:sldMk cId="548855707" sldId="393"/>
            <ac:spMk id="13" creationId="{00000000-0000-0000-0000-000000000000}"/>
          </ac:spMkLst>
        </pc:spChg>
        <pc:picChg chg="del">
          <ac:chgData name="Stephen Gee" userId="8133fd43-6ecf-4745-8888-9cd42e74f76f" providerId="ADAL" clId="{A0038690-21B9-B647-9BFC-938602A01F38}" dt="2020-08-07T14:13:48.252" v="3963" actId="478"/>
          <ac:picMkLst>
            <pc:docMk/>
            <pc:sldMk cId="548855707" sldId="393"/>
            <ac:picMk id="14" creationId="{4B344163-40F1-2348-82C2-FB1B4CA4FF93}"/>
          </ac:picMkLst>
        </pc:picChg>
        <pc:picChg chg="del">
          <ac:chgData name="Stephen Gee" userId="8133fd43-6ecf-4745-8888-9cd42e74f76f" providerId="ADAL" clId="{A0038690-21B9-B647-9BFC-938602A01F38}" dt="2020-08-07T14:15:02.356" v="3968" actId="478"/>
          <ac:picMkLst>
            <pc:docMk/>
            <pc:sldMk cId="548855707" sldId="393"/>
            <ac:picMk id="16" creationId="{35D0BC6D-FC37-4240-8DE9-D9B2A7DA92CA}"/>
          </ac:picMkLst>
        </pc:picChg>
        <pc:picChg chg="mod modCrop">
          <ac:chgData name="Stephen Gee" userId="8133fd43-6ecf-4745-8888-9cd42e74f76f" providerId="ADAL" clId="{A0038690-21B9-B647-9BFC-938602A01F38}" dt="2020-08-07T14:36:27.797" v="4005" actId="1076"/>
          <ac:picMkLst>
            <pc:docMk/>
            <pc:sldMk cId="548855707" sldId="393"/>
            <ac:picMk id="17" creationId="{50AF3403-8DAB-D84E-935C-B2C44229C78F}"/>
          </ac:picMkLst>
        </pc:picChg>
      </pc:sldChg>
      <pc:sldChg chg="add del">
        <pc:chgData name="Stephen Gee" userId="8133fd43-6ecf-4745-8888-9cd42e74f76f" providerId="ADAL" clId="{A0038690-21B9-B647-9BFC-938602A01F38}" dt="2020-08-07T14:13:31.608" v="3961" actId="2696"/>
        <pc:sldMkLst>
          <pc:docMk/>
          <pc:sldMk cId="3198128820" sldId="393"/>
        </pc:sldMkLst>
      </pc:sldChg>
      <pc:sldChg chg="addSp modSp add mod modAnim">
        <pc:chgData name="Stephen Gee" userId="8133fd43-6ecf-4745-8888-9cd42e74f76f" providerId="ADAL" clId="{A0038690-21B9-B647-9BFC-938602A01F38}" dt="2020-08-07T17:17:18.253" v="4544"/>
        <pc:sldMkLst>
          <pc:docMk/>
          <pc:sldMk cId="1938218652" sldId="394"/>
        </pc:sldMkLst>
        <pc:spChg chg="mod">
          <ac:chgData name="Stephen Gee" userId="8133fd43-6ecf-4745-8888-9cd42e74f76f" providerId="ADAL" clId="{A0038690-21B9-B647-9BFC-938602A01F38}" dt="2020-08-07T16:06:54.147" v="4121" actId="20577"/>
          <ac:spMkLst>
            <pc:docMk/>
            <pc:sldMk cId="1938218652" sldId="394"/>
            <ac:spMk id="6" creationId="{00000000-0000-0000-0000-000000000000}"/>
          </ac:spMkLst>
        </pc:spChg>
        <pc:spChg chg="mod">
          <ac:chgData name="Stephen Gee" userId="8133fd43-6ecf-4745-8888-9cd42e74f76f" providerId="ADAL" clId="{A0038690-21B9-B647-9BFC-938602A01F38}" dt="2020-08-07T17:16:39.049" v="4542" actId="166"/>
          <ac:spMkLst>
            <pc:docMk/>
            <pc:sldMk cId="1938218652" sldId="394"/>
            <ac:spMk id="7" creationId="{15BAFC39-4A9A-244D-87F1-A30DC623B8D7}"/>
          </ac:spMkLst>
        </pc:spChg>
        <pc:spChg chg="add mod">
          <ac:chgData name="Stephen Gee" userId="8133fd43-6ecf-4745-8888-9cd42e74f76f" providerId="ADAL" clId="{A0038690-21B9-B647-9BFC-938602A01F38}" dt="2020-08-07T17:11:32.031" v="4537" actId="1076"/>
          <ac:spMkLst>
            <pc:docMk/>
            <pc:sldMk cId="1938218652" sldId="394"/>
            <ac:spMk id="9" creationId="{A238CEB9-A8A9-9E4B-99B9-1DCFDF931C6B}"/>
          </ac:spMkLst>
        </pc:spChg>
        <pc:spChg chg="add mod">
          <ac:chgData name="Stephen Gee" userId="8133fd43-6ecf-4745-8888-9cd42e74f76f" providerId="ADAL" clId="{A0038690-21B9-B647-9BFC-938602A01F38}" dt="2020-08-07T17:11:32.031" v="4537" actId="1076"/>
          <ac:spMkLst>
            <pc:docMk/>
            <pc:sldMk cId="1938218652" sldId="394"/>
            <ac:spMk id="11" creationId="{C1D9674A-D95F-CF44-AEDC-CC0696F7C4DA}"/>
          </ac:spMkLst>
        </pc:spChg>
        <pc:spChg chg="mod">
          <ac:chgData name="Stephen Gee" userId="8133fd43-6ecf-4745-8888-9cd42e74f76f" providerId="ADAL" clId="{A0038690-21B9-B647-9BFC-938602A01F38}" dt="2020-08-07T16:02:39.161" v="4117" actId="14"/>
          <ac:spMkLst>
            <pc:docMk/>
            <pc:sldMk cId="1938218652" sldId="394"/>
            <ac:spMk id="29698" creationId="{00000000-0000-0000-0000-000000000000}"/>
          </ac:spMkLst>
        </pc:spChg>
        <pc:picChg chg="add mod">
          <ac:chgData name="Stephen Gee" userId="8133fd43-6ecf-4745-8888-9cd42e74f76f" providerId="ADAL" clId="{A0038690-21B9-B647-9BFC-938602A01F38}" dt="2020-08-07T17:06:07.051" v="4488" actId="208"/>
          <ac:picMkLst>
            <pc:docMk/>
            <pc:sldMk cId="1938218652" sldId="394"/>
            <ac:picMk id="2" creationId="{0EAB1867-9FE9-904E-A5FC-850E1AD66283}"/>
          </ac:picMkLst>
        </pc:picChg>
        <pc:picChg chg="mod modCrop">
          <ac:chgData name="Stephen Gee" userId="8133fd43-6ecf-4745-8888-9cd42e74f76f" providerId="ADAL" clId="{A0038690-21B9-B647-9BFC-938602A01F38}" dt="2020-08-07T17:16:59.512" v="4543" actId="14100"/>
          <ac:picMkLst>
            <pc:docMk/>
            <pc:sldMk cId="1938218652" sldId="394"/>
            <ac:picMk id="5" creationId="{152AE257-7E9A-F94D-91FE-2B2711D67989}"/>
          </ac:picMkLst>
        </pc:picChg>
        <pc:picChg chg="add mod">
          <ac:chgData name="Stephen Gee" userId="8133fd43-6ecf-4745-8888-9cd42e74f76f" providerId="ADAL" clId="{A0038690-21B9-B647-9BFC-938602A01F38}" dt="2020-08-07T17:12:07.998" v="4541" actId="14100"/>
          <ac:picMkLst>
            <pc:docMk/>
            <pc:sldMk cId="1938218652" sldId="394"/>
            <ac:picMk id="8" creationId="{21DF416F-3F0E-E143-BDFD-9CE1234DEBF3}"/>
          </ac:picMkLst>
        </pc:picChg>
        <pc:cxnChg chg="add mod">
          <ac:chgData name="Stephen Gee" userId="8133fd43-6ecf-4745-8888-9cd42e74f76f" providerId="ADAL" clId="{A0038690-21B9-B647-9BFC-938602A01F38}" dt="2020-08-07T17:11:45.227" v="4539" actId="14100"/>
          <ac:cxnSpMkLst>
            <pc:docMk/>
            <pc:sldMk cId="1938218652" sldId="394"/>
            <ac:cxnSpMk id="12" creationId="{BAD1F323-33DB-654B-8389-EFF243A2E284}"/>
          </ac:cxnSpMkLst>
        </pc:cxnChg>
        <pc:cxnChg chg="add mod">
          <ac:chgData name="Stephen Gee" userId="8133fd43-6ecf-4745-8888-9cd42e74f76f" providerId="ADAL" clId="{A0038690-21B9-B647-9BFC-938602A01F38}" dt="2020-08-07T17:11:51.862" v="4540" actId="571"/>
          <ac:cxnSpMkLst>
            <pc:docMk/>
            <pc:sldMk cId="1938218652" sldId="394"/>
            <ac:cxnSpMk id="15" creationId="{E4EDD1D2-1980-3C41-BA24-646086947B2F}"/>
          </ac:cxnSpMkLst>
        </pc:cxnChg>
      </pc:sldChg>
      <pc:sldChg chg="addSp modSp modTransition modAnim">
        <pc:chgData name="Stephen Gee" userId="8133fd43-6ecf-4745-8888-9cd42e74f76f" providerId="ADAL" clId="{A0038690-21B9-B647-9BFC-938602A01F38}" dt="2020-08-12T21:08:37.335" v="6580"/>
        <pc:sldMkLst>
          <pc:docMk/>
          <pc:sldMk cId="559706155" sldId="395"/>
        </pc:sldMkLst>
        <pc:picChg chg="add mod">
          <ac:chgData name="Stephen Gee" userId="8133fd43-6ecf-4745-8888-9cd42e74f76f" providerId="ADAL" clId="{A0038690-21B9-B647-9BFC-938602A01F38}" dt="2020-08-12T21:05:43.141" v="6563"/>
          <ac:picMkLst>
            <pc:docMk/>
            <pc:sldMk cId="559706155" sldId="395"/>
            <ac:picMk id="6" creationId="{09FB56D8-1F5E-054B-B166-3097DA229758}"/>
          </ac:picMkLst>
        </pc:picChg>
      </pc:sldChg>
      <pc:sldChg chg="addSp delSp modSp add mod modTransition setBg modClrScheme delAnim modAnim chgLayout">
        <pc:chgData name="Stephen Gee" userId="8133fd43-6ecf-4745-8888-9cd42e74f76f" providerId="ADAL" clId="{A0038690-21B9-B647-9BFC-938602A01F38}" dt="2020-08-12T20:59:01.751" v="6508"/>
        <pc:sldMkLst>
          <pc:docMk/>
          <pc:sldMk cId="1979615787" sldId="396"/>
        </pc:sldMkLst>
        <pc:spChg chg="del mod">
          <ac:chgData name="Stephen Gee" userId="8133fd43-6ecf-4745-8888-9cd42e74f76f" providerId="ADAL" clId="{A0038690-21B9-B647-9BFC-938602A01F38}" dt="2020-08-12T19:02:10.831" v="5323" actId="478"/>
          <ac:spMkLst>
            <pc:docMk/>
            <pc:sldMk cId="1979615787" sldId="396"/>
            <ac:spMk id="2" creationId="{6A39C411-47C4-AB43-9457-C68E3D22CFA9}"/>
          </ac:spMkLst>
        </pc:spChg>
        <pc:spChg chg="mod ord">
          <ac:chgData name="Stephen Gee" userId="8133fd43-6ecf-4745-8888-9cd42e74f76f" providerId="ADAL" clId="{A0038690-21B9-B647-9BFC-938602A01F38}" dt="2020-08-12T20:38:31.066" v="6340" actId="20577"/>
          <ac:spMkLst>
            <pc:docMk/>
            <pc:sldMk cId="1979615787" sldId="396"/>
            <ac:spMk id="3" creationId="{034EEB80-5A17-6E4F-BF89-78E6FCD8FD63}"/>
          </ac:spMkLst>
        </pc:spChg>
        <pc:spChg chg="add del mod">
          <ac:chgData name="Stephen Gee" userId="8133fd43-6ecf-4745-8888-9cd42e74f76f" providerId="ADAL" clId="{A0038690-21B9-B647-9BFC-938602A01F38}" dt="2020-08-12T19:02:13.865" v="5324" actId="478"/>
          <ac:spMkLst>
            <pc:docMk/>
            <pc:sldMk cId="1979615787" sldId="396"/>
            <ac:spMk id="6" creationId="{706F73A7-0E0D-2E4F-93E9-9C42A4ED4500}"/>
          </ac:spMkLst>
        </pc:spChg>
        <pc:spChg chg="add del mod">
          <ac:chgData name="Stephen Gee" userId="8133fd43-6ecf-4745-8888-9cd42e74f76f" providerId="ADAL" clId="{A0038690-21B9-B647-9BFC-938602A01F38}" dt="2020-08-12T19:05:49.996" v="5403" actId="478"/>
          <ac:spMkLst>
            <pc:docMk/>
            <pc:sldMk cId="1979615787" sldId="396"/>
            <ac:spMk id="7" creationId="{8DE4BB22-4B5C-B743-A528-B425596B8A3A}"/>
          </ac:spMkLst>
        </pc:spChg>
        <pc:spChg chg="add del mod ord">
          <ac:chgData name="Stephen Gee" userId="8133fd43-6ecf-4745-8888-9cd42e74f76f" providerId="ADAL" clId="{A0038690-21B9-B647-9BFC-938602A01F38}" dt="2020-08-12T19:12:24.749" v="5460" actId="21"/>
          <ac:spMkLst>
            <pc:docMk/>
            <pc:sldMk cId="1979615787" sldId="396"/>
            <ac:spMk id="8" creationId="{9C91DF15-14DB-AB4A-9D88-CCEE7E190625}"/>
          </ac:spMkLst>
        </pc:spChg>
        <pc:spChg chg="add del mod ord">
          <ac:chgData name="Stephen Gee" userId="8133fd43-6ecf-4745-8888-9cd42e74f76f" providerId="ADAL" clId="{A0038690-21B9-B647-9BFC-938602A01F38}" dt="2020-08-12T19:10:29.020" v="5436" actId="478"/>
          <ac:spMkLst>
            <pc:docMk/>
            <pc:sldMk cId="1979615787" sldId="396"/>
            <ac:spMk id="9" creationId="{DAB2349E-18B5-B048-86BF-E457B0CCDE3B}"/>
          </ac:spMkLst>
        </pc:spChg>
        <pc:spChg chg="add del mod">
          <ac:chgData name="Stephen Gee" userId="8133fd43-6ecf-4745-8888-9cd42e74f76f" providerId="ADAL" clId="{A0038690-21B9-B647-9BFC-938602A01F38}" dt="2020-08-12T19:12:26.975" v="5461" actId="478"/>
          <ac:spMkLst>
            <pc:docMk/>
            <pc:sldMk cId="1979615787" sldId="396"/>
            <ac:spMk id="11" creationId="{652C3871-F93F-C041-92E5-12BCAEEE7FEA}"/>
          </ac:spMkLst>
        </pc:spChg>
        <pc:picChg chg="add del mod">
          <ac:chgData name="Stephen Gee" userId="8133fd43-6ecf-4745-8888-9cd42e74f76f" providerId="ADAL" clId="{A0038690-21B9-B647-9BFC-938602A01F38}" dt="2020-08-12T18:55:18.338" v="5184" actId="21"/>
          <ac:picMkLst>
            <pc:docMk/>
            <pc:sldMk cId="1979615787" sldId="396"/>
            <ac:picMk id="4" creationId="{475A79CF-4006-4D4B-8C78-02DE5FBACE19}"/>
          </ac:picMkLst>
        </pc:picChg>
      </pc:sldChg>
      <pc:sldChg chg="addSp delSp modSp add del mod">
        <pc:chgData name="Stephen Gee" userId="8133fd43-6ecf-4745-8888-9cd42e74f76f" providerId="ADAL" clId="{A0038690-21B9-B647-9BFC-938602A01F38}" dt="2020-08-12T19:14:56.817" v="5496" actId="2696"/>
        <pc:sldMkLst>
          <pc:docMk/>
          <pc:sldMk cId="426103266" sldId="397"/>
        </pc:sldMkLst>
        <pc:spChg chg="del mod">
          <ac:chgData name="Stephen Gee" userId="8133fd43-6ecf-4745-8888-9cd42e74f76f" providerId="ADAL" clId="{A0038690-21B9-B647-9BFC-938602A01F38}" dt="2020-08-12T19:03:44.336" v="5383" actId="21"/>
          <ac:spMkLst>
            <pc:docMk/>
            <pc:sldMk cId="426103266" sldId="397"/>
            <ac:spMk id="2" creationId="{615EF47F-624C-034A-BC21-C6202BA54261}"/>
          </ac:spMkLst>
        </pc:spChg>
        <pc:spChg chg="mod">
          <ac:chgData name="Stephen Gee" userId="8133fd43-6ecf-4745-8888-9cd42e74f76f" providerId="ADAL" clId="{A0038690-21B9-B647-9BFC-938602A01F38}" dt="2020-08-12T19:03:35.376" v="5381" actId="21"/>
          <ac:spMkLst>
            <pc:docMk/>
            <pc:sldMk cId="426103266" sldId="397"/>
            <ac:spMk id="3" creationId="{7A05C1CA-ECBC-6746-B922-E6CA9C6EB321}"/>
          </ac:spMkLst>
        </pc:spChg>
        <pc:spChg chg="add mod">
          <ac:chgData name="Stephen Gee" userId="8133fd43-6ecf-4745-8888-9cd42e74f76f" providerId="ADAL" clId="{A0038690-21B9-B647-9BFC-938602A01F38}" dt="2020-08-12T19:03:44.336" v="5383" actId="21"/>
          <ac:spMkLst>
            <pc:docMk/>
            <pc:sldMk cId="426103266" sldId="397"/>
            <ac:spMk id="5" creationId="{30CBFCBA-C2AC-D947-83C9-9F912BFD9AB7}"/>
          </ac:spMkLst>
        </pc:spChg>
      </pc:sldChg>
      <pc:sldChg chg="addSp delSp modSp add del mod modTransition setBg modAnim">
        <pc:chgData name="Stephen Gee" userId="8133fd43-6ecf-4745-8888-9cd42e74f76f" providerId="ADAL" clId="{A0038690-21B9-B647-9BFC-938602A01F38}" dt="2020-08-12T20:54:09.259" v="6480" actId="255"/>
        <pc:sldMkLst>
          <pc:docMk/>
          <pc:sldMk cId="2084036443" sldId="397"/>
        </pc:sldMkLst>
        <pc:spChg chg="add del">
          <ac:chgData name="Stephen Gee" userId="8133fd43-6ecf-4745-8888-9cd42e74f76f" providerId="ADAL" clId="{A0038690-21B9-B647-9BFC-938602A01F38}" dt="2020-08-12T20:29:37.147" v="6122" actId="478"/>
          <ac:spMkLst>
            <pc:docMk/>
            <pc:sldMk cId="2084036443" sldId="397"/>
            <ac:spMk id="2" creationId="{FA989ECC-F0DD-DE4E-900A-91E3A2020454}"/>
          </ac:spMkLst>
        </pc:spChg>
        <pc:spChg chg="add del">
          <ac:chgData name="Stephen Gee" userId="8133fd43-6ecf-4745-8888-9cd42e74f76f" providerId="ADAL" clId="{A0038690-21B9-B647-9BFC-938602A01F38}" dt="2020-08-12T20:29:37.701" v="6124" actId="478"/>
          <ac:spMkLst>
            <pc:docMk/>
            <pc:sldMk cId="2084036443" sldId="397"/>
            <ac:spMk id="3" creationId="{FB908912-74A3-E14E-A966-CB48389D3833}"/>
          </ac:spMkLst>
        </pc:spChg>
        <pc:spChg chg="add del">
          <ac:chgData name="Stephen Gee" userId="8133fd43-6ecf-4745-8888-9cd42e74f76f" providerId="ADAL" clId="{A0038690-21B9-B647-9BFC-938602A01F38}" dt="2020-08-12T20:29:37.425" v="6123" actId="478"/>
          <ac:spMkLst>
            <pc:docMk/>
            <pc:sldMk cId="2084036443" sldId="397"/>
            <ac:spMk id="4" creationId="{D98CF87E-8C76-664A-8C20-70860741E685}"/>
          </ac:spMkLst>
        </pc:spChg>
        <pc:spChg chg="add del mod">
          <ac:chgData name="Stephen Gee" userId="8133fd43-6ecf-4745-8888-9cd42e74f76f" providerId="ADAL" clId="{A0038690-21B9-B647-9BFC-938602A01F38}" dt="2020-08-12T20:54:09.259" v="6480" actId="255"/>
          <ac:spMkLst>
            <pc:docMk/>
            <pc:sldMk cId="2084036443" sldId="397"/>
            <ac:spMk id="5" creationId="{D1161021-6BDD-314B-8E9E-858E9084E4CD}"/>
          </ac:spMkLst>
        </pc:spChg>
      </pc:sldChg>
      <pc:sldChg chg="add del setBg">
        <pc:chgData name="Stephen Gee" userId="8133fd43-6ecf-4745-8888-9cd42e74f76f" providerId="ADAL" clId="{A0038690-21B9-B647-9BFC-938602A01F38}" dt="2020-08-12T20:26:54.330" v="6070"/>
        <pc:sldMkLst>
          <pc:docMk/>
          <pc:sldMk cId="2358134845" sldId="397"/>
        </pc:sldMkLst>
      </pc:sldChg>
      <pc:sldChg chg="add del">
        <pc:chgData name="Stephen Gee" userId="8133fd43-6ecf-4745-8888-9cd42e74f76f" providerId="ADAL" clId="{A0038690-21B9-B647-9BFC-938602A01F38}" dt="2020-08-12T20:27:15.285" v="6072"/>
        <pc:sldMkLst>
          <pc:docMk/>
          <pc:sldMk cId="2478926758" sldId="397"/>
        </pc:sldMkLst>
      </pc:sldChg>
      <pc:sldChg chg="add del setBg">
        <pc:chgData name="Stephen Gee" userId="8133fd43-6ecf-4745-8888-9cd42e74f76f" providerId="ADAL" clId="{A0038690-21B9-B647-9BFC-938602A01F38}" dt="2020-08-12T20:27:19.565" v="6074"/>
        <pc:sldMkLst>
          <pc:docMk/>
          <pc:sldMk cId="3749059220" sldId="397"/>
        </pc:sldMkLst>
      </pc:sldChg>
      <pc:sldChg chg="modSp add del mod setBg">
        <pc:chgData name="Stephen Gee" userId="8133fd43-6ecf-4745-8888-9cd42e74f76f" providerId="ADAL" clId="{A0038690-21B9-B647-9BFC-938602A01F38}" dt="2020-08-12T20:26:27.164" v="6067"/>
        <pc:sldMkLst>
          <pc:docMk/>
          <pc:sldMk cId="3920746210" sldId="397"/>
        </pc:sldMkLst>
        <pc:spChg chg="mod">
          <ac:chgData name="Stephen Gee" userId="8133fd43-6ecf-4745-8888-9cd42e74f76f" providerId="ADAL" clId="{A0038690-21B9-B647-9BFC-938602A01F38}" dt="2020-08-12T20:26:25.077" v="6065" actId="20577"/>
          <ac:spMkLst>
            <pc:docMk/>
            <pc:sldMk cId="3920746210" sldId="397"/>
            <ac:spMk id="3" creationId="{034EEB80-5A17-6E4F-BF89-78E6FCD8FD63}"/>
          </ac:spMkLst>
        </pc:spChg>
      </pc:sldChg>
      <pc:sldChg chg="add del setBg">
        <pc:chgData name="Stephen Gee" userId="8133fd43-6ecf-4745-8888-9cd42e74f76f" providerId="ADAL" clId="{A0038690-21B9-B647-9BFC-938602A01F38}" dt="2020-08-12T20:26:05.936" v="6055"/>
        <pc:sldMkLst>
          <pc:docMk/>
          <pc:sldMk cId="1117019110" sldId="398"/>
        </pc:sldMkLst>
      </pc:sldChg>
      <pc:sldChg chg="delSp modSp add mod modTransition setBg modAnim">
        <pc:chgData name="Stephen Gee" userId="8133fd43-6ecf-4745-8888-9cd42e74f76f" providerId="ADAL" clId="{A0038690-21B9-B647-9BFC-938602A01F38}" dt="2020-08-12T21:03:04.370" v="6535"/>
        <pc:sldMkLst>
          <pc:docMk/>
          <pc:sldMk cId="2204791764" sldId="398"/>
        </pc:sldMkLst>
        <pc:spChg chg="mod">
          <ac:chgData name="Stephen Gee" userId="8133fd43-6ecf-4745-8888-9cd42e74f76f" providerId="ADAL" clId="{A0038690-21B9-B647-9BFC-938602A01F38}" dt="2020-08-12T20:47:28.468" v="6422" actId="207"/>
          <ac:spMkLst>
            <pc:docMk/>
            <pc:sldMk cId="2204791764" sldId="398"/>
            <ac:spMk id="2" creationId="{6B4C2258-DC2F-8D4D-AE27-BC529C67759E}"/>
          </ac:spMkLst>
        </pc:spChg>
        <pc:spChg chg="del">
          <ac:chgData name="Stephen Gee" userId="8133fd43-6ecf-4745-8888-9cd42e74f76f" providerId="ADAL" clId="{A0038690-21B9-B647-9BFC-938602A01F38}" dt="2020-08-12T20:46:58.918" v="6417" actId="478"/>
          <ac:spMkLst>
            <pc:docMk/>
            <pc:sldMk cId="2204791764" sldId="398"/>
            <ac:spMk id="3" creationId="{A68FCFBA-5162-914D-985D-097B72A21F84}"/>
          </ac:spMkLst>
        </pc:spChg>
        <pc:spChg chg="del">
          <ac:chgData name="Stephen Gee" userId="8133fd43-6ecf-4745-8888-9cd42e74f76f" providerId="ADAL" clId="{A0038690-21B9-B647-9BFC-938602A01F38}" dt="2020-08-12T20:46:57.568" v="6416" actId="478"/>
          <ac:spMkLst>
            <pc:docMk/>
            <pc:sldMk cId="2204791764" sldId="398"/>
            <ac:spMk id="4" creationId="{223F71D8-702E-B54F-A8CC-9D71E165E830}"/>
          </ac:spMkLst>
        </pc:spChg>
      </pc:sldChg>
    </pc:docChg>
  </pc:docChgLst>
</pc:chgInfo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2A7033-9120-0544-806E-B57C76C049A9}" type="doc">
      <dgm:prSet loTypeId="urn:microsoft.com/office/officeart/2005/8/layout/vList5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2632C6DF-530C-994F-8618-30721D29DFF6}">
      <dgm:prSet/>
      <dgm:spPr/>
      <dgm:t>
        <a:bodyPr/>
        <a:lstStyle/>
        <a:p>
          <a:r>
            <a:rPr lang="en-CA" b="0"/>
            <a:t>Unicellular </a:t>
          </a:r>
          <a:endParaRPr lang="en-CA"/>
        </a:p>
      </dgm:t>
    </dgm:pt>
    <dgm:pt modelId="{C757E73D-1CDE-0F40-A62C-1FF68261BB1C}" type="parTrans" cxnId="{13D48994-DA6F-2242-BAA2-ABC826EDFDFB}">
      <dgm:prSet/>
      <dgm:spPr/>
      <dgm:t>
        <a:bodyPr/>
        <a:lstStyle/>
        <a:p>
          <a:endParaRPr lang="en-US"/>
        </a:p>
      </dgm:t>
    </dgm:pt>
    <dgm:pt modelId="{E9460729-19F4-E34D-8D8D-F6845882A99C}" type="sibTrans" cxnId="{13D48994-DA6F-2242-BAA2-ABC826EDFDFB}">
      <dgm:prSet/>
      <dgm:spPr/>
      <dgm:t>
        <a:bodyPr/>
        <a:lstStyle/>
        <a:p>
          <a:endParaRPr lang="en-US"/>
        </a:p>
      </dgm:t>
    </dgm:pt>
    <dgm:pt modelId="{EBDF1022-D2BB-EF40-A7D2-CC10A626929C}">
      <dgm:prSet/>
      <dgm:spPr/>
      <dgm:t>
        <a:bodyPr/>
        <a:lstStyle/>
        <a:p>
          <a:r>
            <a:rPr lang="en-CA" b="0"/>
            <a:t>independently carry out all activities necessary for life</a:t>
          </a:r>
          <a:endParaRPr lang="en-CA"/>
        </a:p>
      </dgm:t>
    </dgm:pt>
    <dgm:pt modelId="{79B9C08E-A708-C74E-8024-2DD2C72CE567}" type="parTrans" cxnId="{F4CC31D8-E99E-4245-A699-F6A911BEE5F3}">
      <dgm:prSet/>
      <dgm:spPr/>
      <dgm:t>
        <a:bodyPr/>
        <a:lstStyle/>
        <a:p>
          <a:endParaRPr lang="en-US"/>
        </a:p>
      </dgm:t>
    </dgm:pt>
    <dgm:pt modelId="{AB6DB65A-2678-FD48-B145-C776D458B42A}" type="sibTrans" cxnId="{F4CC31D8-E99E-4245-A699-F6A911BEE5F3}">
      <dgm:prSet/>
      <dgm:spPr/>
      <dgm:t>
        <a:bodyPr/>
        <a:lstStyle/>
        <a:p>
          <a:endParaRPr lang="en-US"/>
        </a:p>
      </dgm:t>
    </dgm:pt>
    <dgm:pt modelId="{C68D20FC-484A-6C46-B164-384151E09792}" type="pres">
      <dgm:prSet presAssocID="{2F2A7033-9120-0544-806E-B57C76C049A9}" presName="Name0" presStyleCnt="0">
        <dgm:presLayoutVars>
          <dgm:dir/>
          <dgm:animLvl val="lvl"/>
          <dgm:resizeHandles val="exact"/>
        </dgm:presLayoutVars>
      </dgm:prSet>
      <dgm:spPr/>
    </dgm:pt>
    <dgm:pt modelId="{996A3F9A-7688-D441-9010-76E0242EBDF1}" type="pres">
      <dgm:prSet presAssocID="{2632C6DF-530C-994F-8618-30721D29DFF6}" presName="linNode" presStyleCnt="0"/>
      <dgm:spPr/>
    </dgm:pt>
    <dgm:pt modelId="{906A1493-568D-1946-8604-08BE2C37813E}" type="pres">
      <dgm:prSet presAssocID="{2632C6DF-530C-994F-8618-30721D29DFF6}" presName="parentText" presStyleLbl="node1" presStyleIdx="0" presStyleCnt="1" custLinFactX="-131084" custLinFactNeighborX="-200000" custLinFactNeighborY="-11574">
        <dgm:presLayoutVars>
          <dgm:chMax val="1"/>
          <dgm:bulletEnabled val="1"/>
        </dgm:presLayoutVars>
      </dgm:prSet>
      <dgm:spPr/>
    </dgm:pt>
    <dgm:pt modelId="{1C678260-3E22-3A44-935C-58F9BC265377}" type="pres">
      <dgm:prSet presAssocID="{2632C6DF-530C-994F-8618-30721D29DFF6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13D48994-DA6F-2242-BAA2-ABC826EDFDFB}" srcId="{2F2A7033-9120-0544-806E-B57C76C049A9}" destId="{2632C6DF-530C-994F-8618-30721D29DFF6}" srcOrd="0" destOrd="0" parTransId="{C757E73D-1CDE-0F40-A62C-1FF68261BB1C}" sibTransId="{E9460729-19F4-E34D-8D8D-F6845882A99C}"/>
    <dgm:cxn modelId="{F4CC31D8-E99E-4245-A699-F6A911BEE5F3}" srcId="{2632C6DF-530C-994F-8618-30721D29DFF6}" destId="{EBDF1022-D2BB-EF40-A7D2-CC10A626929C}" srcOrd="0" destOrd="0" parTransId="{79B9C08E-A708-C74E-8024-2DD2C72CE567}" sibTransId="{AB6DB65A-2678-FD48-B145-C776D458B42A}"/>
    <dgm:cxn modelId="{47ECB4DA-4611-7449-9E30-96216FA8AABE}" type="presOf" srcId="{EBDF1022-D2BB-EF40-A7D2-CC10A626929C}" destId="{1C678260-3E22-3A44-935C-58F9BC265377}" srcOrd="0" destOrd="0" presId="urn:microsoft.com/office/officeart/2005/8/layout/vList5"/>
    <dgm:cxn modelId="{AA19ACE4-9A2C-4543-831A-31B553D8BF4B}" type="presOf" srcId="{2F2A7033-9120-0544-806E-B57C76C049A9}" destId="{C68D20FC-484A-6C46-B164-384151E09792}" srcOrd="0" destOrd="0" presId="urn:microsoft.com/office/officeart/2005/8/layout/vList5"/>
    <dgm:cxn modelId="{A69AFEEA-EE53-074E-909C-CC1949CF63ED}" type="presOf" srcId="{2632C6DF-530C-994F-8618-30721D29DFF6}" destId="{906A1493-568D-1946-8604-08BE2C37813E}" srcOrd="0" destOrd="0" presId="urn:microsoft.com/office/officeart/2005/8/layout/vList5"/>
    <dgm:cxn modelId="{15DBB58F-AF6A-5848-883A-E9916F823164}" type="presParOf" srcId="{C68D20FC-484A-6C46-B164-384151E09792}" destId="{996A3F9A-7688-D441-9010-76E0242EBDF1}" srcOrd="0" destOrd="0" presId="urn:microsoft.com/office/officeart/2005/8/layout/vList5"/>
    <dgm:cxn modelId="{A7D8D435-D4DB-DE4F-9508-F04E28DF784B}" type="presParOf" srcId="{996A3F9A-7688-D441-9010-76E0242EBDF1}" destId="{906A1493-568D-1946-8604-08BE2C37813E}" srcOrd="0" destOrd="0" presId="urn:microsoft.com/office/officeart/2005/8/layout/vList5"/>
    <dgm:cxn modelId="{8416EAEA-6A8D-C54B-8EA5-23C4D6554A38}" type="presParOf" srcId="{996A3F9A-7688-D441-9010-76E0242EBDF1}" destId="{1C678260-3E22-3A44-935C-58F9BC26537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2A4A69-9F77-7242-8D60-AD54F9CCF79F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31E21E3-D3E3-394C-9077-44E42040CDF1}">
      <dgm:prSet/>
      <dgm:spPr/>
      <dgm:t>
        <a:bodyPr/>
        <a:lstStyle/>
        <a:p>
          <a:r>
            <a:rPr lang="en-CA"/>
            <a:t>Multicellular </a:t>
          </a:r>
        </a:p>
      </dgm:t>
    </dgm:pt>
    <dgm:pt modelId="{EAB60EC1-0DA4-884B-89E7-102C50DBBB97}" type="parTrans" cxnId="{90987274-597E-8E4E-ADF4-BADB6F5CE123}">
      <dgm:prSet/>
      <dgm:spPr/>
      <dgm:t>
        <a:bodyPr/>
        <a:lstStyle/>
        <a:p>
          <a:endParaRPr lang="en-US"/>
        </a:p>
      </dgm:t>
    </dgm:pt>
    <dgm:pt modelId="{DC7BC30E-6839-D942-B15C-633221D8B29E}" type="sibTrans" cxnId="{90987274-597E-8E4E-ADF4-BADB6F5CE123}">
      <dgm:prSet/>
      <dgm:spPr/>
      <dgm:t>
        <a:bodyPr/>
        <a:lstStyle/>
        <a:p>
          <a:endParaRPr lang="en-US"/>
        </a:p>
      </dgm:t>
    </dgm:pt>
    <dgm:pt modelId="{610CFC27-A87F-C849-BE15-A0E610976B0C}">
      <dgm:prSet/>
      <dgm:spPr/>
      <dgm:t>
        <a:bodyPr/>
        <a:lstStyle/>
        <a:p>
          <a:r>
            <a:rPr lang="en-CA"/>
            <a:t>cells are specialized to perform specific tasks</a:t>
          </a:r>
        </a:p>
      </dgm:t>
    </dgm:pt>
    <dgm:pt modelId="{8C40ACA7-B5A5-E343-83D4-49251F7BABC8}" type="parTrans" cxnId="{CBB93C04-639B-824E-B446-9DC75607094A}">
      <dgm:prSet/>
      <dgm:spPr/>
      <dgm:t>
        <a:bodyPr/>
        <a:lstStyle/>
        <a:p>
          <a:endParaRPr lang="en-US"/>
        </a:p>
      </dgm:t>
    </dgm:pt>
    <dgm:pt modelId="{76D8E33A-BE75-2A4E-93FC-5F7BC1ADA128}" type="sibTrans" cxnId="{CBB93C04-639B-824E-B446-9DC75607094A}">
      <dgm:prSet/>
      <dgm:spPr/>
      <dgm:t>
        <a:bodyPr/>
        <a:lstStyle/>
        <a:p>
          <a:endParaRPr lang="en-US"/>
        </a:p>
      </dgm:t>
    </dgm:pt>
    <dgm:pt modelId="{D2C4A058-7DEA-C84E-94E2-F4EEE3DB14B1}" type="pres">
      <dgm:prSet presAssocID="{AA2A4A69-9F77-7242-8D60-AD54F9CCF79F}" presName="Name0" presStyleCnt="0">
        <dgm:presLayoutVars>
          <dgm:dir/>
          <dgm:animLvl val="lvl"/>
          <dgm:resizeHandles val="exact"/>
        </dgm:presLayoutVars>
      </dgm:prSet>
      <dgm:spPr/>
    </dgm:pt>
    <dgm:pt modelId="{36FB7270-1854-D843-98CE-E35469E1E4F3}" type="pres">
      <dgm:prSet presAssocID="{F31E21E3-D3E3-394C-9077-44E42040CDF1}" presName="linNode" presStyleCnt="0"/>
      <dgm:spPr/>
    </dgm:pt>
    <dgm:pt modelId="{78DC96C1-5114-C14A-95C9-5958746A188A}" type="pres">
      <dgm:prSet presAssocID="{F31E21E3-D3E3-394C-9077-44E42040CDF1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4D65B2C5-1D3C-DA45-BA9C-46E0E2C31219}" type="pres">
      <dgm:prSet presAssocID="{F31E21E3-D3E3-394C-9077-44E42040CDF1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CBB93C04-639B-824E-B446-9DC75607094A}" srcId="{F31E21E3-D3E3-394C-9077-44E42040CDF1}" destId="{610CFC27-A87F-C849-BE15-A0E610976B0C}" srcOrd="0" destOrd="0" parTransId="{8C40ACA7-B5A5-E343-83D4-49251F7BABC8}" sibTransId="{76D8E33A-BE75-2A4E-93FC-5F7BC1ADA128}"/>
    <dgm:cxn modelId="{FC743118-D20F-6444-8DEF-9334E7E9E8DB}" type="presOf" srcId="{AA2A4A69-9F77-7242-8D60-AD54F9CCF79F}" destId="{D2C4A058-7DEA-C84E-94E2-F4EEE3DB14B1}" srcOrd="0" destOrd="0" presId="urn:microsoft.com/office/officeart/2005/8/layout/vList5"/>
    <dgm:cxn modelId="{7577B561-C07A-9B48-875B-D8E4D0AC8EFF}" type="presOf" srcId="{F31E21E3-D3E3-394C-9077-44E42040CDF1}" destId="{78DC96C1-5114-C14A-95C9-5958746A188A}" srcOrd="0" destOrd="0" presId="urn:microsoft.com/office/officeart/2005/8/layout/vList5"/>
    <dgm:cxn modelId="{90987274-597E-8E4E-ADF4-BADB6F5CE123}" srcId="{AA2A4A69-9F77-7242-8D60-AD54F9CCF79F}" destId="{F31E21E3-D3E3-394C-9077-44E42040CDF1}" srcOrd="0" destOrd="0" parTransId="{EAB60EC1-0DA4-884B-89E7-102C50DBBB97}" sibTransId="{DC7BC30E-6839-D942-B15C-633221D8B29E}"/>
    <dgm:cxn modelId="{CF5F8280-23A6-A049-B190-44B32B423912}" type="presOf" srcId="{610CFC27-A87F-C849-BE15-A0E610976B0C}" destId="{4D65B2C5-1D3C-DA45-BA9C-46E0E2C31219}" srcOrd="0" destOrd="0" presId="urn:microsoft.com/office/officeart/2005/8/layout/vList5"/>
    <dgm:cxn modelId="{B7DB7D4E-D089-4144-B446-1258C388F60E}" type="presParOf" srcId="{D2C4A058-7DEA-C84E-94E2-F4EEE3DB14B1}" destId="{36FB7270-1854-D843-98CE-E35469E1E4F3}" srcOrd="0" destOrd="0" presId="urn:microsoft.com/office/officeart/2005/8/layout/vList5"/>
    <dgm:cxn modelId="{0AF4CEEF-B95A-1140-91D4-5BD58837F6F0}" type="presParOf" srcId="{36FB7270-1854-D843-98CE-E35469E1E4F3}" destId="{78DC96C1-5114-C14A-95C9-5958746A188A}" srcOrd="0" destOrd="0" presId="urn:microsoft.com/office/officeart/2005/8/layout/vList5"/>
    <dgm:cxn modelId="{F7912F3B-6C8A-1E47-9C61-926495D3E4F9}" type="presParOf" srcId="{36FB7270-1854-D843-98CE-E35469E1E4F3}" destId="{4D65B2C5-1D3C-DA45-BA9C-46E0E2C3121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C63F555-CE6A-5345-9E3B-9B0FD2C7EFF7}" type="doc">
      <dgm:prSet loTypeId="urn:microsoft.com/office/officeart/2005/8/layout/pyramid1" loCatId="list" qsTypeId="urn:microsoft.com/office/officeart/2005/8/quickstyle/simple5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763B8B97-06AA-1A48-9BEF-3F51BF43A64C}">
      <dgm:prSet custT="1"/>
      <dgm:spPr/>
      <dgm:t>
        <a:bodyPr/>
        <a:lstStyle/>
        <a:p>
          <a:endParaRPr lang="en-CA" sz="1800">
            <a:latin typeface="+mn-lt"/>
            <a:ea typeface="Verdana" panose="020B0604030504040204" pitchFamily="34" charset="0"/>
            <a:cs typeface="Verdana" panose="020B0604030504040204" pitchFamily="34" charset="0"/>
          </a:endParaRPr>
        </a:p>
        <a:p>
          <a:r>
            <a:rPr lang="en-CA" sz="1800">
              <a:solidFill>
                <a:schemeClr val="bg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rPr>
            <a:t>We </a:t>
          </a:r>
        </a:p>
        <a:p>
          <a:r>
            <a:rPr lang="en-CA" sz="1800">
              <a:solidFill>
                <a:schemeClr val="bg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rPr>
            <a:t>begin life</a:t>
          </a:r>
        </a:p>
        <a:p>
          <a:r>
            <a:rPr lang="en-CA" sz="1800">
              <a:solidFill>
                <a:schemeClr val="bg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rPr>
            <a:t> as single cells</a:t>
          </a:r>
        </a:p>
      </dgm:t>
    </dgm:pt>
    <dgm:pt modelId="{E5E966BF-8E4E-8D49-BAE4-1ECA576628BE}" type="parTrans" cxnId="{DD1F9634-E29C-4142-BA0C-122A00FC9FBF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+mn-lt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A04D8A25-D321-2043-AE09-06518C72E174}" type="sibTrans" cxnId="{DD1F9634-E29C-4142-BA0C-122A00FC9FBF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+mn-lt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971DC7F4-DFD1-6F43-859F-8F93CCDF26B9}">
      <dgm:prSet custT="1"/>
      <dgm:spPr/>
      <dgm:t>
        <a:bodyPr/>
        <a:lstStyle/>
        <a:p>
          <a:r>
            <a:rPr lang="en-US" sz="1800">
              <a:solidFill>
                <a:schemeClr val="bg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rPr>
            <a:t>How do we get bigger?</a:t>
          </a:r>
          <a:endParaRPr lang="en-CA" sz="1800">
            <a:solidFill>
              <a:schemeClr val="bg1"/>
            </a:solidFill>
            <a:latin typeface="+mn-lt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2D493A4A-377D-C342-B044-A384D8F0537F}" type="parTrans" cxnId="{42F75135-A1A2-094C-A83E-3D91B8AE358F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+mn-lt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BD775522-36D8-EC45-8F1C-5085C1587B15}" type="sibTrans" cxnId="{42F75135-A1A2-094C-A83E-3D91B8AE358F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+mn-lt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B43A3578-B34E-724B-BD4F-131869677CCB}">
      <dgm:prSet custT="1"/>
      <dgm:spPr/>
      <dgm:t>
        <a:bodyPr/>
        <a:lstStyle/>
        <a:p>
          <a:r>
            <a:rPr lang="en-CA" sz="1800">
              <a:latin typeface="+mn-lt"/>
              <a:ea typeface="Verdana" panose="020B0604030504040204" pitchFamily="34" charset="0"/>
              <a:cs typeface="Verdana" panose="020B0604030504040204" pitchFamily="34" charset="0"/>
            </a:rPr>
            <a:t>What processes are needed to make us multicellular?</a:t>
          </a:r>
        </a:p>
      </dgm:t>
    </dgm:pt>
    <dgm:pt modelId="{723C0538-120D-5A4C-AF51-EDA543899C86}" type="parTrans" cxnId="{853EAE70-0B3D-694D-9BA1-31391DABC944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+mn-lt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97174506-54B8-6841-988A-773B8DB17892}" type="sibTrans" cxnId="{853EAE70-0B3D-694D-9BA1-31391DABC944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+mn-lt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86E815F4-3BBA-4548-990C-19D8CF1DE2EB}" type="pres">
      <dgm:prSet presAssocID="{0C63F555-CE6A-5345-9E3B-9B0FD2C7EFF7}" presName="Name0" presStyleCnt="0">
        <dgm:presLayoutVars>
          <dgm:dir/>
          <dgm:animLvl val="lvl"/>
          <dgm:resizeHandles val="exact"/>
        </dgm:presLayoutVars>
      </dgm:prSet>
      <dgm:spPr/>
    </dgm:pt>
    <dgm:pt modelId="{F060CFEF-7895-DB45-B827-6E4D1A9824A5}" type="pres">
      <dgm:prSet presAssocID="{763B8B97-06AA-1A48-9BEF-3F51BF43A64C}" presName="Name8" presStyleCnt="0"/>
      <dgm:spPr/>
    </dgm:pt>
    <dgm:pt modelId="{F8EBFDD4-B673-D341-85A2-653196153E41}" type="pres">
      <dgm:prSet presAssocID="{763B8B97-06AA-1A48-9BEF-3F51BF43A64C}" presName="level" presStyleLbl="node1" presStyleIdx="0" presStyleCnt="3" custScaleY="119663">
        <dgm:presLayoutVars>
          <dgm:chMax val="1"/>
          <dgm:bulletEnabled val="1"/>
        </dgm:presLayoutVars>
      </dgm:prSet>
      <dgm:spPr/>
    </dgm:pt>
    <dgm:pt modelId="{0C2EF37E-5E0F-864F-8BEA-E56D2C7D8097}" type="pres">
      <dgm:prSet presAssocID="{763B8B97-06AA-1A48-9BEF-3F51BF43A64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AD93799-927B-4245-AD2D-92796EE98604}" type="pres">
      <dgm:prSet presAssocID="{971DC7F4-DFD1-6F43-859F-8F93CCDF26B9}" presName="Name8" presStyleCnt="0"/>
      <dgm:spPr/>
    </dgm:pt>
    <dgm:pt modelId="{4CEB886B-D2A4-0543-85AE-F507E3002D79}" type="pres">
      <dgm:prSet presAssocID="{971DC7F4-DFD1-6F43-859F-8F93CCDF26B9}" presName="level" presStyleLbl="node1" presStyleIdx="1" presStyleCnt="3">
        <dgm:presLayoutVars>
          <dgm:chMax val="1"/>
          <dgm:bulletEnabled val="1"/>
        </dgm:presLayoutVars>
      </dgm:prSet>
      <dgm:spPr/>
    </dgm:pt>
    <dgm:pt modelId="{BDC93EA0-A0A2-B049-BA03-74D87EACE49D}" type="pres">
      <dgm:prSet presAssocID="{971DC7F4-DFD1-6F43-859F-8F93CCDF26B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F5961E2-904F-424E-8C3F-8A84682CCE62}" type="pres">
      <dgm:prSet presAssocID="{B43A3578-B34E-724B-BD4F-131869677CCB}" presName="Name8" presStyleCnt="0"/>
      <dgm:spPr/>
    </dgm:pt>
    <dgm:pt modelId="{0D401E83-0390-FD4B-A50D-FA8FEA8C6603}" type="pres">
      <dgm:prSet presAssocID="{B43A3578-B34E-724B-BD4F-131869677CCB}" presName="level" presStyleLbl="node1" presStyleIdx="2" presStyleCnt="3">
        <dgm:presLayoutVars>
          <dgm:chMax val="1"/>
          <dgm:bulletEnabled val="1"/>
        </dgm:presLayoutVars>
      </dgm:prSet>
      <dgm:spPr/>
    </dgm:pt>
    <dgm:pt modelId="{3BE6986B-D638-6C44-A64F-C63DCDC37FE6}" type="pres">
      <dgm:prSet presAssocID="{B43A3578-B34E-724B-BD4F-131869677CCB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DD1F9634-E29C-4142-BA0C-122A00FC9FBF}" srcId="{0C63F555-CE6A-5345-9E3B-9B0FD2C7EFF7}" destId="{763B8B97-06AA-1A48-9BEF-3F51BF43A64C}" srcOrd="0" destOrd="0" parTransId="{E5E966BF-8E4E-8D49-BAE4-1ECA576628BE}" sibTransId="{A04D8A25-D321-2043-AE09-06518C72E174}"/>
    <dgm:cxn modelId="{42F75135-A1A2-094C-A83E-3D91B8AE358F}" srcId="{0C63F555-CE6A-5345-9E3B-9B0FD2C7EFF7}" destId="{971DC7F4-DFD1-6F43-859F-8F93CCDF26B9}" srcOrd="1" destOrd="0" parTransId="{2D493A4A-377D-C342-B044-A384D8F0537F}" sibTransId="{BD775522-36D8-EC45-8F1C-5085C1587B15}"/>
    <dgm:cxn modelId="{58584040-41F3-554A-A087-4FAD62E1B336}" type="presOf" srcId="{0C63F555-CE6A-5345-9E3B-9B0FD2C7EFF7}" destId="{86E815F4-3BBA-4548-990C-19D8CF1DE2EB}" srcOrd="0" destOrd="0" presId="urn:microsoft.com/office/officeart/2005/8/layout/pyramid1"/>
    <dgm:cxn modelId="{7B9F8341-5C4F-8447-A700-2074FCB7348A}" type="presOf" srcId="{B43A3578-B34E-724B-BD4F-131869677CCB}" destId="{0D401E83-0390-FD4B-A50D-FA8FEA8C6603}" srcOrd="0" destOrd="0" presId="urn:microsoft.com/office/officeart/2005/8/layout/pyramid1"/>
    <dgm:cxn modelId="{853EAE70-0B3D-694D-9BA1-31391DABC944}" srcId="{0C63F555-CE6A-5345-9E3B-9B0FD2C7EFF7}" destId="{B43A3578-B34E-724B-BD4F-131869677CCB}" srcOrd="2" destOrd="0" parTransId="{723C0538-120D-5A4C-AF51-EDA543899C86}" sibTransId="{97174506-54B8-6841-988A-773B8DB17892}"/>
    <dgm:cxn modelId="{95E03685-FFC2-AA42-BBCC-C5484139861A}" type="presOf" srcId="{971DC7F4-DFD1-6F43-859F-8F93CCDF26B9}" destId="{4CEB886B-D2A4-0543-85AE-F507E3002D79}" srcOrd="0" destOrd="0" presId="urn:microsoft.com/office/officeart/2005/8/layout/pyramid1"/>
    <dgm:cxn modelId="{3559D195-FB09-AC4D-AD58-9CB14F1F1C22}" type="presOf" srcId="{763B8B97-06AA-1A48-9BEF-3F51BF43A64C}" destId="{F8EBFDD4-B673-D341-85A2-653196153E41}" srcOrd="0" destOrd="0" presId="urn:microsoft.com/office/officeart/2005/8/layout/pyramid1"/>
    <dgm:cxn modelId="{36A0FAA3-F96E-B448-9828-D63BE3187A10}" type="presOf" srcId="{971DC7F4-DFD1-6F43-859F-8F93CCDF26B9}" destId="{BDC93EA0-A0A2-B049-BA03-74D87EACE49D}" srcOrd="1" destOrd="0" presId="urn:microsoft.com/office/officeart/2005/8/layout/pyramid1"/>
    <dgm:cxn modelId="{1F67E3BB-66A0-8447-9102-923B78A91A9D}" type="presOf" srcId="{763B8B97-06AA-1A48-9BEF-3F51BF43A64C}" destId="{0C2EF37E-5E0F-864F-8BEA-E56D2C7D8097}" srcOrd="1" destOrd="0" presId="urn:microsoft.com/office/officeart/2005/8/layout/pyramid1"/>
    <dgm:cxn modelId="{D6B229D3-D56B-6F41-8DC6-795D94D8417D}" type="presOf" srcId="{B43A3578-B34E-724B-BD4F-131869677CCB}" destId="{3BE6986B-D638-6C44-A64F-C63DCDC37FE6}" srcOrd="1" destOrd="0" presId="urn:microsoft.com/office/officeart/2005/8/layout/pyramid1"/>
    <dgm:cxn modelId="{D5ABB521-4DF2-E248-A75B-B0500BFD969A}" type="presParOf" srcId="{86E815F4-3BBA-4548-990C-19D8CF1DE2EB}" destId="{F060CFEF-7895-DB45-B827-6E4D1A9824A5}" srcOrd="0" destOrd="0" presId="urn:microsoft.com/office/officeart/2005/8/layout/pyramid1"/>
    <dgm:cxn modelId="{740D87AD-CD7F-5B4F-A6E7-8E5FA6FCB004}" type="presParOf" srcId="{F060CFEF-7895-DB45-B827-6E4D1A9824A5}" destId="{F8EBFDD4-B673-D341-85A2-653196153E41}" srcOrd="0" destOrd="0" presId="urn:microsoft.com/office/officeart/2005/8/layout/pyramid1"/>
    <dgm:cxn modelId="{FF7435FC-9218-3F4C-AF35-53D930ECAF69}" type="presParOf" srcId="{F060CFEF-7895-DB45-B827-6E4D1A9824A5}" destId="{0C2EF37E-5E0F-864F-8BEA-E56D2C7D8097}" srcOrd="1" destOrd="0" presId="urn:microsoft.com/office/officeart/2005/8/layout/pyramid1"/>
    <dgm:cxn modelId="{64CE2CA8-EBAF-9741-A8A9-0DF333AA8A60}" type="presParOf" srcId="{86E815F4-3BBA-4548-990C-19D8CF1DE2EB}" destId="{9AD93799-927B-4245-AD2D-92796EE98604}" srcOrd="1" destOrd="0" presId="urn:microsoft.com/office/officeart/2005/8/layout/pyramid1"/>
    <dgm:cxn modelId="{46EE7A33-4110-6249-A04C-4589F8884217}" type="presParOf" srcId="{9AD93799-927B-4245-AD2D-92796EE98604}" destId="{4CEB886B-D2A4-0543-85AE-F507E3002D79}" srcOrd="0" destOrd="0" presId="urn:microsoft.com/office/officeart/2005/8/layout/pyramid1"/>
    <dgm:cxn modelId="{1831FAB5-D2E0-3A4E-B931-0211859D04C3}" type="presParOf" srcId="{9AD93799-927B-4245-AD2D-92796EE98604}" destId="{BDC93EA0-A0A2-B049-BA03-74D87EACE49D}" srcOrd="1" destOrd="0" presId="urn:microsoft.com/office/officeart/2005/8/layout/pyramid1"/>
    <dgm:cxn modelId="{D2D6C8E5-0ECC-F944-96D7-EE882428F627}" type="presParOf" srcId="{86E815F4-3BBA-4548-990C-19D8CF1DE2EB}" destId="{EF5961E2-904F-424E-8C3F-8A84682CCE62}" srcOrd="2" destOrd="0" presId="urn:microsoft.com/office/officeart/2005/8/layout/pyramid1"/>
    <dgm:cxn modelId="{3FEA91B9-C210-A14B-9B8E-5CF7C2A0A9B2}" type="presParOf" srcId="{EF5961E2-904F-424E-8C3F-8A84682CCE62}" destId="{0D401E83-0390-FD4B-A50D-FA8FEA8C6603}" srcOrd="0" destOrd="0" presId="urn:microsoft.com/office/officeart/2005/8/layout/pyramid1"/>
    <dgm:cxn modelId="{6BBF759E-C85E-034E-8296-23411F73462D}" type="presParOf" srcId="{EF5961E2-904F-424E-8C3F-8A84682CCE62}" destId="{3BE6986B-D638-6C44-A64F-C63DCDC37FE6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045B51A-5852-AF45-A5B2-74255E003AA2}" type="doc">
      <dgm:prSet loTypeId="urn:microsoft.com/office/officeart/2005/8/layout/vList3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A0500C3-61C8-1046-ADE3-0B6A0D70CE05}">
      <dgm:prSet/>
      <dgm:spPr/>
      <dgm:t>
        <a:bodyPr/>
        <a:lstStyle/>
        <a:p>
          <a:r>
            <a:rPr lang="en-CA" b="1"/>
            <a:t>Proliferation</a:t>
          </a:r>
          <a:r>
            <a:rPr lang="en-CA"/>
            <a:t> – cell growth and division (mitosis)</a:t>
          </a:r>
        </a:p>
      </dgm:t>
    </dgm:pt>
    <dgm:pt modelId="{C116D42A-FB23-C94B-BAFC-28E664A1C548}" type="parTrans" cxnId="{401F0940-F195-454A-8ECC-13AB3B674F2B}">
      <dgm:prSet/>
      <dgm:spPr/>
      <dgm:t>
        <a:bodyPr/>
        <a:lstStyle/>
        <a:p>
          <a:endParaRPr lang="en-US"/>
        </a:p>
      </dgm:t>
    </dgm:pt>
    <dgm:pt modelId="{6B458BC4-47C3-D74A-B853-7F8143800F6C}" type="sibTrans" cxnId="{401F0940-F195-454A-8ECC-13AB3B674F2B}">
      <dgm:prSet/>
      <dgm:spPr/>
      <dgm:t>
        <a:bodyPr/>
        <a:lstStyle/>
        <a:p>
          <a:endParaRPr lang="en-US"/>
        </a:p>
      </dgm:t>
    </dgm:pt>
    <dgm:pt modelId="{D0033BB8-6013-154E-A7E8-49A70A8D34EF}">
      <dgm:prSet/>
      <dgm:spPr/>
      <dgm:t>
        <a:bodyPr/>
        <a:lstStyle/>
        <a:p>
          <a:r>
            <a:rPr lang="en-CA" b="1">
              <a:solidFill>
                <a:schemeClr val="bg1"/>
              </a:solidFill>
            </a:rPr>
            <a:t>Differentiation</a:t>
          </a:r>
          <a:r>
            <a:rPr lang="en-CA">
              <a:solidFill>
                <a:schemeClr val="bg1"/>
              </a:solidFill>
            </a:rPr>
            <a:t> – specialization, cells with different structure and function. </a:t>
          </a:r>
        </a:p>
      </dgm:t>
    </dgm:pt>
    <dgm:pt modelId="{D49C0D9C-C361-1748-A69A-85B5D85584A1}" type="parTrans" cxnId="{D5FF7D2A-4DDA-6A44-BF5A-E7A623070F33}">
      <dgm:prSet/>
      <dgm:spPr/>
      <dgm:t>
        <a:bodyPr/>
        <a:lstStyle/>
        <a:p>
          <a:endParaRPr lang="en-US"/>
        </a:p>
      </dgm:t>
    </dgm:pt>
    <dgm:pt modelId="{82F0C79E-4C47-9342-93F5-1580D26D6861}" type="sibTrans" cxnId="{D5FF7D2A-4DDA-6A44-BF5A-E7A623070F33}">
      <dgm:prSet/>
      <dgm:spPr/>
      <dgm:t>
        <a:bodyPr/>
        <a:lstStyle/>
        <a:p>
          <a:endParaRPr lang="en-US"/>
        </a:p>
      </dgm:t>
    </dgm:pt>
    <dgm:pt modelId="{08BDBD26-3F2E-EC49-B8EE-B8F3EEA6DEC9}">
      <dgm:prSet/>
      <dgm:spPr/>
      <dgm:t>
        <a:bodyPr/>
        <a:lstStyle/>
        <a:p>
          <a:r>
            <a:rPr lang="en-CA" b="1">
              <a:solidFill>
                <a:schemeClr val="tx1"/>
              </a:solidFill>
            </a:rPr>
            <a:t>Cell-cell interactions</a:t>
          </a:r>
          <a:r>
            <a:rPr lang="en-CA">
              <a:solidFill>
                <a:schemeClr val="tx1"/>
              </a:solidFill>
            </a:rPr>
            <a:t> – direct and indirect</a:t>
          </a:r>
        </a:p>
      </dgm:t>
    </dgm:pt>
    <dgm:pt modelId="{CB40B538-62CF-404F-AEE4-0D53FA6371B4}" type="parTrans" cxnId="{DF2DFA22-35A2-3340-9DCF-3F3098B1E7E2}">
      <dgm:prSet/>
      <dgm:spPr/>
      <dgm:t>
        <a:bodyPr/>
        <a:lstStyle/>
        <a:p>
          <a:endParaRPr lang="en-US"/>
        </a:p>
      </dgm:t>
    </dgm:pt>
    <dgm:pt modelId="{306D3854-33A2-A84D-AB1F-3580CA1F6B92}" type="sibTrans" cxnId="{DF2DFA22-35A2-3340-9DCF-3F3098B1E7E2}">
      <dgm:prSet/>
      <dgm:spPr/>
      <dgm:t>
        <a:bodyPr/>
        <a:lstStyle/>
        <a:p>
          <a:endParaRPr lang="en-US"/>
        </a:p>
      </dgm:t>
    </dgm:pt>
    <dgm:pt modelId="{65E2DC4D-1865-1949-A35E-2082E44DC980}">
      <dgm:prSet/>
      <dgm:spPr/>
      <dgm:t>
        <a:bodyPr/>
        <a:lstStyle/>
        <a:p>
          <a:r>
            <a:rPr lang="en-CA" b="1">
              <a:solidFill>
                <a:schemeClr val="tx1"/>
              </a:solidFill>
            </a:rPr>
            <a:t>Cell migration</a:t>
          </a:r>
        </a:p>
      </dgm:t>
    </dgm:pt>
    <dgm:pt modelId="{6A197CFD-D0C0-EF40-891A-2E07EAF11DAA}" type="parTrans" cxnId="{466CA39B-52E2-4944-AA08-E1A380D1217B}">
      <dgm:prSet/>
      <dgm:spPr/>
      <dgm:t>
        <a:bodyPr/>
        <a:lstStyle/>
        <a:p>
          <a:endParaRPr lang="en-US"/>
        </a:p>
      </dgm:t>
    </dgm:pt>
    <dgm:pt modelId="{D3DD4840-63CB-1F4E-A217-622C872BAF5E}" type="sibTrans" cxnId="{466CA39B-52E2-4944-AA08-E1A380D1217B}">
      <dgm:prSet/>
      <dgm:spPr/>
      <dgm:t>
        <a:bodyPr/>
        <a:lstStyle/>
        <a:p>
          <a:endParaRPr lang="en-US"/>
        </a:p>
      </dgm:t>
    </dgm:pt>
    <dgm:pt modelId="{6AB1136B-72D9-2B4B-BF5F-53CF05F2BD00}" type="pres">
      <dgm:prSet presAssocID="{3045B51A-5852-AF45-A5B2-74255E003AA2}" presName="linearFlow" presStyleCnt="0">
        <dgm:presLayoutVars>
          <dgm:dir/>
          <dgm:resizeHandles val="exact"/>
        </dgm:presLayoutVars>
      </dgm:prSet>
      <dgm:spPr/>
    </dgm:pt>
    <dgm:pt modelId="{F401D14B-FE50-224F-855A-DFCB65B72D4D}" type="pres">
      <dgm:prSet presAssocID="{6A0500C3-61C8-1046-ADE3-0B6A0D70CE05}" presName="composite" presStyleCnt="0"/>
      <dgm:spPr/>
    </dgm:pt>
    <dgm:pt modelId="{D38B6CD5-E336-B04F-BEF2-FDF10D7912F2}" type="pres">
      <dgm:prSet presAssocID="{6A0500C3-61C8-1046-ADE3-0B6A0D70CE05}" presName="imgShp" presStyleLbl="fgImgPlace1" presStyleIdx="0" presStyleCnt="4" custLinFactNeighborX="0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73" t="-272" r="-73227" b="272"/>
          </a:stretch>
        </a:blipFill>
      </dgm:spPr>
    </dgm:pt>
    <dgm:pt modelId="{6130A4E3-4247-F646-B314-116E2E8AF8DB}" type="pres">
      <dgm:prSet presAssocID="{6A0500C3-61C8-1046-ADE3-0B6A0D70CE05}" presName="txShp" presStyleLbl="node1" presStyleIdx="0" presStyleCnt="4">
        <dgm:presLayoutVars>
          <dgm:bulletEnabled val="1"/>
        </dgm:presLayoutVars>
      </dgm:prSet>
      <dgm:spPr/>
    </dgm:pt>
    <dgm:pt modelId="{6103B7BE-30C1-6648-8072-7B477CD94E9E}" type="pres">
      <dgm:prSet presAssocID="{6B458BC4-47C3-D74A-B853-7F8143800F6C}" presName="spacing" presStyleCnt="0"/>
      <dgm:spPr/>
    </dgm:pt>
    <dgm:pt modelId="{C8CE8B19-BF8D-6A4E-B58F-E6B9D17BEB9D}" type="pres">
      <dgm:prSet presAssocID="{D0033BB8-6013-154E-A7E8-49A70A8D34EF}" presName="composite" presStyleCnt="0"/>
      <dgm:spPr/>
    </dgm:pt>
    <dgm:pt modelId="{39469B69-2799-7845-BB3E-E64DF4F45FB1}" type="pres">
      <dgm:prSet presAssocID="{D0033BB8-6013-154E-A7E8-49A70A8D34EF}" presName="imgShp" presStyleLbl="fgImgPlace1" presStyleIdx="1" presStyleCnt="4" custScaleX="115695" custScaleY="115694" custLinFactNeighborX="-5456" custLinFactNeighborY="-520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>
          <a:solidFill>
            <a:schemeClr val="bg1"/>
          </a:solidFill>
        </a:ln>
      </dgm:spPr>
    </dgm:pt>
    <dgm:pt modelId="{60050970-DAEC-DE42-97D4-B1F693E6B29D}" type="pres">
      <dgm:prSet presAssocID="{D0033BB8-6013-154E-A7E8-49A70A8D34EF}" presName="txShp" presStyleLbl="node1" presStyleIdx="1" presStyleCnt="4">
        <dgm:presLayoutVars>
          <dgm:bulletEnabled val="1"/>
        </dgm:presLayoutVars>
      </dgm:prSet>
      <dgm:spPr/>
    </dgm:pt>
    <dgm:pt modelId="{B47D38E2-422F-634D-BB23-E36A8B42B6AC}" type="pres">
      <dgm:prSet presAssocID="{82F0C79E-4C47-9342-93F5-1580D26D6861}" presName="spacing" presStyleCnt="0"/>
      <dgm:spPr/>
    </dgm:pt>
    <dgm:pt modelId="{6B83FE21-E058-FD44-8F6C-BB48C62746E2}" type="pres">
      <dgm:prSet presAssocID="{08BDBD26-3F2E-EC49-B8EE-B8F3EEA6DEC9}" presName="composite" presStyleCnt="0"/>
      <dgm:spPr/>
    </dgm:pt>
    <dgm:pt modelId="{E348BBA4-A265-664D-BC7A-90FB7499F8A6}" type="pres">
      <dgm:prSet presAssocID="{08BDBD26-3F2E-EC49-B8EE-B8F3EEA6DEC9}" presName="imgShp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1470662-7585-8B43-9918-D678014344D5}" type="pres">
      <dgm:prSet presAssocID="{08BDBD26-3F2E-EC49-B8EE-B8F3EEA6DEC9}" presName="txShp" presStyleLbl="node1" presStyleIdx="2" presStyleCnt="4">
        <dgm:presLayoutVars>
          <dgm:bulletEnabled val="1"/>
        </dgm:presLayoutVars>
      </dgm:prSet>
      <dgm:spPr/>
    </dgm:pt>
    <dgm:pt modelId="{B3397B24-CCC6-E340-8879-472EF07FAF7A}" type="pres">
      <dgm:prSet presAssocID="{306D3854-33A2-A84D-AB1F-3580CA1F6B92}" presName="spacing" presStyleCnt="0"/>
      <dgm:spPr/>
    </dgm:pt>
    <dgm:pt modelId="{8F498167-9CF3-D04B-9562-A9C46EBBB592}" type="pres">
      <dgm:prSet presAssocID="{65E2DC4D-1865-1949-A35E-2082E44DC980}" presName="composite" presStyleCnt="0"/>
      <dgm:spPr/>
    </dgm:pt>
    <dgm:pt modelId="{EE31304B-195B-8045-A96B-77BFCBCDDF01}" type="pres">
      <dgm:prSet presAssocID="{65E2DC4D-1865-1949-A35E-2082E44DC980}" presName="imgShp" presStyleLbl="fgImgPlace1" presStyleIdx="3" presStyleCnt="4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9432" t="1508" r="-78568" b="-1508"/>
          </a:stretch>
        </a:blipFill>
      </dgm:spPr>
    </dgm:pt>
    <dgm:pt modelId="{D173A916-D396-6041-B7B2-F66C11B9F370}" type="pres">
      <dgm:prSet presAssocID="{65E2DC4D-1865-1949-A35E-2082E44DC980}" presName="txShp" presStyleLbl="node1" presStyleIdx="3" presStyleCnt="4">
        <dgm:presLayoutVars>
          <dgm:bulletEnabled val="1"/>
        </dgm:presLayoutVars>
      </dgm:prSet>
      <dgm:spPr/>
    </dgm:pt>
  </dgm:ptLst>
  <dgm:cxnLst>
    <dgm:cxn modelId="{DF2DFA22-35A2-3340-9DCF-3F3098B1E7E2}" srcId="{3045B51A-5852-AF45-A5B2-74255E003AA2}" destId="{08BDBD26-3F2E-EC49-B8EE-B8F3EEA6DEC9}" srcOrd="2" destOrd="0" parTransId="{CB40B538-62CF-404F-AEE4-0D53FA6371B4}" sibTransId="{306D3854-33A2-A84D-AB1F-3580CA1F6B92}"/>
    <dgm:cxn modelId="{D5FF7D2A-4DDA-6A44-BF5A-E7A623070F33}" srcId="{3045B51A-5852-AF45-A5B2-74255E003AA2}" destId="{D0033BB8-6013-154E-A7E8-49A70A8D34EF}" srcOrd="1" destOrd="0" parTransId="{D49C0D9C-C361-1748-A69A-85B5D85584A1}" sibTransId="{82F0C79E-4C47-9342-93F5-1580D26D6861}"/>
    <dgm:cxn modelId="{401F0940-F195-454A-8ECC-13AB3B674F2B}" srcId="{3045B51A-5852-AF45-A5B2-74255E003AA2}" destId="{6A0500C3-61C8-1046-ADE3-0B6A0D70CE05}" srcOrd="0" destOrd="0" parTransId="{C116D42A-FB23-C94B-BAFC-28E664A1C548}" sibTransId="{6B458BC4-47C3-D74A-B853-7F8143800F6C}"/>
    <dgm:cxn modelId="{BF6DC046-3F54-D440-8F32-FF0C9C94F059}" type="presOf" srcId="{6A0500C3-61C8-1046-ADE3-0B6A0D70CE05}" destId="{6130A4E3-4247-F646-B314-116E2E8AF8DB}" srcOrd="0" destOrd="0" presId="urn:microsoft.com/office/officeart/2005/8/layout/vList3"/>
    <dgm:cxn modelId="{E4ECB27A-3D1C-2F44-91A9-01ED1C551B75}" type="presOf" srcId="{D0033BB8-6013-154E-A7E8-49A70A8D34EF}" destId="{60050970-DAEC-DE42-97D4-B1F693E6B29D}" srcOrd="0" destOrd="0" presId="urn:microsoft.com/office/officeart/2005/8/layout/vList3"/>
    <dgm:cxn modelId="{466CA39B-52E2-4944-AA08-E1A380D1217B}" srcId="{3045B51A-5852-AF45-A5B2-74255E003AA2}" destId="{65E2DC4D-1865-1949-A35E-2082E44DC980}" srcOrd="3" destOrd="0" parTransId="{6A197CFD-D0C0-EF40-891A-2E07EAF11DAA}" sibTransId="{D3DD4840-63CB-1F4E-A217-622C872BAF5E}"/>
    <dgm:cxn modelId="{4B6BD4A5-0040-CC44-A755-8D2DA329B667}" type="presOf" srcId="{08BDBD26-3F2E-EC49-B8EE-B8F3EEA6DEC9}" destId="{D1470662-7585-8B43-9918-D678014344D5}" srcOrd="0" destOrd="0" presId="urn:microsoft.com/office/officeart/2005/8/layout/vList3"/>
    <dgm:cxn modelId="{DEAEFEEC-FA07-E64E-ABF8-09707B6D87D1}" type="presOf" srcId="{65E2DC4D-1865-1949-A35E-2082E44DC980}" destId="{D173A916-D396-6041-B7B2-F66C11B9F370}" srcOrd="0" destOrd="0" presId="urn:microsoft.com/office/officeart/2005/8/layout/vList3"/>
    <dgm:cxn modelId="{66D234F4-EA6A-BC46-8AB9-770CE7C4A325}" type="presOf" srcId="{3045B51A-5852-AF45-A5B2-74255E003AA2}" destId="{6AB1136B-72D9-2B4B-BF5F-53CF05F2BD00}" srcOrd="0" destOrd="0" presId="urn:microsoft.com/office/officeart/2005/8/layout/vList3"/>
    <dgm:cxn modelId="{65F16E95-875F-9742-993B-182A31921C2A}" type="presParOf" srcId="{6AB1136B-72D9-2B4B-BF5F-53CF05F2BD00}" destId="{F401D14B-FE50-224F-855A-DFCB65B72D4D}" srcOrd="0" destOrd="0" presId="urn:microsoft.com/office/officeart/2005/8/layout/vList3"/>
    <dgm:cxn modelId="{D3A76F9D-D570-344B-AC37-8019B53E4D6C}" type="presParOf" srcId="{F401D14B-FE50-224F-855A-DFCB65B72D4D}" destId="{D38B6CD5-E336-B04F-BEF2-FDF10D7912F2}" srcOrd="0" destOrd="0" presId="urn:microsoft.com/office/officeart/2005/8/layout/vList3"/>
    <dgm:cxn modelId="{32D07084-7652-D34F-886F-57CE9E8AD05A}" type="presParOf" srcId="{F401D14B-FE50-224F-855A-DFCB65B72D4D}" destId="{6130A4E3-4247-F646-B314-116E2E8AF8DB}" srcOrd="1" destOrd="0" presId="urn:microsoft.com/office/officeart/2005/8/layout/vList3"/>
    <dgm:cxn modelId="{D17EB9A4-D760-4043-A581-E534B16BE809}" type="presParOf" srcId="{6AB1136B-72D9-2B4B-BF5F-53CF05F2BD00}" destId="{6103B7BE-30C1-6648-8072-7B477CD94E9E}" srcOrd="1" destOrd="0" presId="urn:microsoft.com/office/officeart/2005/8/layout/vList3"/>
    <dgm:cxn modelId="{BF5A5DFC-6472-5442-8A2C-9F3474B98601}" type="presParOf" srcId="{6AB1136B-72D9-2B4B-BF5F-53CF05F2BD00}" destId="{C8CE8B19-BF8D-6A4E-B58F-E6B9D17BEB9D}" srcOrd="2" destOrd="0" presId="urn:microsoft.com/office/officeart/2005/8/layout/vList3"/>
    <dgm:cxn modelId="{E939A256-F1E2-2B42-A2C9-8DE01F3F50D2}" type="presParOf" srcId="{C8CE8B19-BF8D-6A4E-B58F-E6B9D17BEB9D}" destId="{39469B69-2799-7845-BB3E-E64DF4F45FB1}" srcOrd="0" destOrd="0" presId="urn:microsoft.com/office/officeart/2005/8/layout/vList3"/>
    <dgm:cxn modelId="{DFED642C-6430-494D-9A2D-0D6CA25896F4}" type="presParOf" srcId="{C8CE8B19-BF8D-6A4E-B58F-E6B9D17BEB9D}" destId="{60050970-DAEC-DE42-97D4-B1F693E6B29D}" srcOrd="1" destOrd="0" presId="urn:microsoft.com/office/officeart/2005/8/layout/vList3"/>
    <dgm:cxn modelId="{0B71A755-541F-FA4D-A7F4-EA4C598119B6}" type="presParOf" srcId="{6AB1136B-72D9-2B4B-BF5F-53CF05F2BD00}" destId="{B47D38E2-422F-634D-BB23-E36A8B42B6AC}" srcOrd="3" destOrd="0" presId="urn:microsoft.com/office/officeart/2005/8/layout/vList3"/>
    <dgm:cxn modelId="{FBC8F17B-6F5B-1446-BCE4-C6DC33A5FDDC}" type="presParOf" srcId="{6AB1136B-72D9-2B4B-BF5F-53CF05F2BD00}" destId="{6B83FE21-E058-FD44-8F6C-BB48C62746E2}" srcOrd="4" destOrd="0" presId="urn:microsoft.com/office/officeart/2005/8/layout/vList3"/>
    <dgm:cxn modelId="{92FE28F1-565B-0542-8049-74FE689864ED}" type="presParOf" srcId="{6B83FE21-E058-FD44-8F6C-BB48C62746E2}" destId="{E348BBA4-A265-664D-BC7A-90FB7499F8A6}" srcOrd="0" destOrd="0" presId="urn:microsoft.com/office/officeart/2005/8/layout/vList3"/>
    <dgm:cxn modelId="{0E6B2BE9-3F04-3846-94BC-0B3C29C07C8F}" type="presParOf" srcId="{6B83FE21-E058-FD44-8F6C-BB48C62746E2}" destId="{D1470662-7585-8B43-9918-D678014344D5}" srcOrd="1" destOrd="0" presId="urn:microsoft.com/office/officeart/2005/8/layout/vList3"/>
    <dgm:cxn modelId="{5E65C8E6-4DF4-A647-9E07-8EB3E647B250}" type="presParOf" srcId="{6AB1136B-72D9-2B4B-BF5F-53CF05F2BD00}" destId="{B3397B24-CCC6-E340-8879-472EF07FAF7A}" srcOrd="5" destOrd="0" presId="urn:microsoft.com/office/officeart/2005/8/layout/vList3"/>
    <dgm:cxn modelId="{22DBA6D2-7F49-CA45-B610-3E649D6769E6}" type="presParOf" srcId="{6AB1136B-72D9-2B4B-BF5F-53CF05F2BD00}" destId="{8F498167-9CF3-D04B-9562-A9C46EBBB592}" srcOrd="6" destOrd="0" presId="urn:microsoft.com/office/officeart/2005/8/layout/vList3"/>
    <dgm:cxn modelId="{DBF7BC4D-040D-214B-8C0A-B0C8E7187E2B}" type="presParOf" srcId="{8F498167-9CF3-D04B-9562-A9C46EBBB592}" destId="{EE31304B-195B-8045-A96B-77BFCBCDDF01}" srcOrd="0" destOrd="0" presId="urn:microsoft.com/office/officeart/2005/8/layout/vList3"/>
    <dgm:cxn modelId="{6BB96377-5F5B-E848-9104-9AF9225499AA}" type="presParOf" srcId="{8F498167-9CF3-D04B-9562-A9C46EBBB592}" destId="{D173A916-D396-6041-B7B2-F66C11B9F370}" srcOrd="1" destOrd="0" presId="urn:microsoft.com/office/officeart/2005/8/layout/vList3"/>
  </dgm:cxnLst>
  <dgm:bg/>
  <dgm:whole>
    <a:ln w="19050"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09186E9-BC9E-9248-A185-A87ADD98F1D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B92056-77C0-A845-BD80-86012A7E2553}">
      <dgm:prSet/>
      <dgm:spPr>
        <a:solidFill>
          <a:srgbClr val="B9C5FF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/>
            <a:t> </a:t>
          </a:r>
          <a:r>
            <a:rPr lang="en-US" u="none">
              <a:solidFill>
                <a:srgbClr val="C00000"/>
              </a:solidFill>
            </a:rPr>
            <a:t>More about cell junctions</a:t>
          </a:r>
          <a:endParaRPr lang="en-CA" u="none">
            <a:solidFill>
              <a:srgbClr val="C00000"/>
            </a:solidFill>
          </a:endParaRPr>
        </a:p>
      </dgm:t>
    </dgm:pt>
    <dgm:pt modelId="{10C2F0EE-82E5-0B48-AAAD-E23C4C457B53}" type="parTrans" cxnId="{2D720183-1E6E-644C-9030-F5F82F0DB7E4}">
      <dgm:prSet/>
      <dgm:spPr/>
      <dgm:t>
        <a:bodyPr/>
        <a:lstStyle/>
        <a:p>
          <a:endParaRPr lang="en-US"/>
        </a:p>
      </dgm:t>
    </dgm:pt>
    <dgm:pt modelId="{192173EF-6D16-DF48-9721-590EA4B02E0A}" type="sibTrans" cxnId="{2D720183-1E6E-644C-9030-F5F82F0DB7E4}">
      <dgm:prSet/>
      <dgm:spPr/>
      <dgm:t>
        <a:bodyPr/>
        <a:lstStyle/>
        <a:p>
          <a:endParaRPr lang="en-US"/>
        </a:p>
      </dgm:t>
    </dgm:pt>
    <dgm:pt modelId="{6A347824-F8B3-4E45-BC93-80C0B147F3A9}" type="pres">
      <dgm:prSet presAssocID="{609186E9-BC9E-9248-A185-A87ADD98F1D1}" presName="linear" presStyleCnt="0">
        <dgm:presLayoutVars>
          <dgm:animLvl val="lvl"/>
          <dgm:resizeHandles val="exact"/>
        </dgm:presLayoutVars>
      </dgm:prSet>
      <dgm:spPr/>
    </dgm:pt>
    <dgm:pt modelId="{16BD7745-856F-2444-8CC2-D56337D24A2B}" type="pres">
      <dgm:prSet presAssocID="{48B92056-77C0-A845-BD80-86012A7E2553}" presName="parentText" presStyleLbl="node1" presStyleIdx="0" presStyleCnt="1" custLinFactNeighborX="17225" custLinFactNeighborY="-62645">
        <dgm:presLayoutVars>
          <dgm:chMax val="0"/>
          <dgm:bulletEnabled val="1"/>
        </dgm:presLayoutVars>
      </dgm:prSet>
      <dgm:spPr/>
    </dgm:pt>
  </dgm:ptLst>
  <dgm:cxnLst>
    <dgm:cxn modelId="{1A044C63-4F24-F642-AB37-08DCF1DD0E6F}" type="presOf" srcId="{609186E9-BC9E-9248-A185-A87ADD98F1D1}" destId="{6A347824-F8B3-4E45-BC93-80C0B147F3A9}" srcOrd="0" destOrd="0" presId="urn:microsoft.com/office/officeart/2005/8/layout/vList2"/>
    <dgm:cxn modelId="{2D720183-1E6E-644C-9030-F5F82F0DB7E4}" srcId="{609186E9-BC9E-9248-A185-A87ADD98F1D1}" destId="{48B92056-77C0-A845-BD80-86012A7E2553}" srcOrd="0" destOrd="0" parTransId="{10C2F0EE-82E5-0B48-AAAD-E23C4C457B53}" sibTransId="{192173EF-6D16-DF48-9721-590EA4B02E0A}"/>
    <dgm:cxn modelId="{052777CA-CD2C-FF43-9940-4A6B077227CE}" type="presOf" srcId="{48B92056-77C0-A845-BD80-86012A7E2553}" destId="{16BD7745-856F-2444-8CC2-D56337D24A2B}" srcOrd="0" destOrd="0" presId="urn:microsoft.com/office/officeart/2005/8/layout/vList2"/>
    <dgm:cxn modelId="{E8F807C2-6660-5D45-A6DD-575078F37ECD}" type="presParOf" srcId="{6A347824-F8B3-4E45-BC93-80C0B147F3A9}" destId="{16BD7745-856F-2444-8CC2-D56337D24A2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678260-3E22-3A44-935C-58F9BC265377}">
      <dsp:nvSpPr>
        <dsp:cNvPr id="0" name=""/>
        <dsp:cNvSpPr/>
      </dsp:nvSpPr>
      <dsp:spPr>
        <a:xfrm rot="5400000">
          <a:off x="2055457" y="-649037"/>
          <a:ext cx="816607" cy="2318833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700" b="0" kern="1200"/>
            <a:t>independently carry out all activities necessary for life</a:t>
          </a:r>
          <a:endParaRPr lang="en-CA" sz="1700" kern="1200"/>
        </a:p>
      </dsp:txBody>
      <dsp:txXfrm rot="-5400000">
        <a:off x="1304345" y="141938"/>
        <a:ext cx="2278970" cy="736881"/>
      </dsp:txXfrm>
    </dsp:sp>
    <dsp:sp modelId="{906A1493-568D-1946-8604-08BE2C37813E}">
      <dsp:nvSpPr>
        <dsp:cNvPr id="0" name=""/>
        <dsp:cNvSpPr/>
      </dsp:nvSpPr>
      <dsp:spPr>
        <a:xfrm>
          <a:off x="0" y="0"/>
          <a:ext cx="1304344" cy="102075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b="0" kern="1200"/>
            <a:t>Unicellular </a:t>
          </a:r>
          <a:endParaRPr lang="en-CA" sz="1800" kern="1200"/>
        </a:p>
      </dsp:txBody>
      <dsp:txXfrm>
        <a:off x="49829" y="49829"/>
        <a:ext cx="1204686" cy="9211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65B2C5-1D3C-DA45-BA9C-46E0E2C31219}">
      <dsp:nvSpPr>
        <dsp:cNvPr id="0" name=""/>
        <dsp:cNvSpPr/>
      </dsp:nvSpPr>
      <dsp:spPr>
        <a:xfrm rot="5400000">
          <a:off x="2035044" y="-635959"/>
          <a:ext cx="825516" cy="230381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700" kern="1200"/>
            <a:t>cells are specialized to perform specific tasks</a:t>
          </a:r>
        </a:p>
      </dsp:txBody>
      <dsp:txXfrm rot="-5400000">
        <a:off x="1295895" y="143488"/>
        <a:ext cx="2263516" cy="744920"/>
      </dsp:txXfrm>
    </dsp:sp>
    <dsp:sp modelId="{78DC96C1-5114-C14A-95C9-5958746A188A}">
      <dsp:nvSpPr>
        <dsp:cNvPr id="0" name=""/>
        <dsp:cNvSpPr/>
      </dsp:nvSpPr>
      <dsp:spPr>
        <a:xfrm>
          <a:off x="0" y="0"/>
          <a:ext cx="1295895" cy="103189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/>
            <a:t>Multicellular </a:t>
          </a:r>
        </a:p>
      </dsp:txBody>
      <dsp:txXfrm>
        <a:off x="50373" y="50373"/>
        <a:ext cx="1195149" cy="9311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EBFDD4-B673-D341-85A2-653196153E41}">
      <dsp:nvSpPr>
        <dsp:cNvPr id="0" name=""/>
        <dsp:cNvSpPr/>
      </dsp:nvSpPr>
      <dsp:spPr>
        <a:xfrm>
          <a:off x="1557442" y="0"/>
          <a:ext cx="1863681" cy="1520650"/>
        </a:xfrm>
        <a:prstGeom prst="trapezoid">
          <a:avLst>
            <a:gd name="adj" fmla="val 61279"/>
          </a:avLst>
        </a:prstGeom>
        <a:gradFill rotWithShape="0">
          <a:gsLst>
            <a:gs pos="0">
              <a:schemeClr val="accent6">
                <a:shade val="8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8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800" kern="1200">
            <a:latin typeface="+mn-lt"/>
            <a:ea typeface="Verdana" panose="020B0604030504040204" pitchFamily="34" charset="0"/>
            <a:cs typeface="Verdana" panose="020B0604030504040204" pitchFamily="34" charset="0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>
              <a:solidFill>
                <a:schemeClr val="bg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rPr>
            <a:t>We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>
              <a:solidFill>
                <a:schemeClr val="bg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rPr>
            <a:t>begin life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>
              <a:solidFill>
                <a:schemeClr val="bg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rPr>
            <a:t> as single cells</a:t>
          </a:r>
        </a:p>
      </dsp:txBody>
      <dsp:txXfrm>
        <a:off x="1557442" y="0"/>
        <a:ext cx="1863681" cy="1520650"/>
      </dsp:txXfrm>
    </dsp:sp>
    <dsp:sp modelId="{4CEB886B-D2A4-0543-85AE-F507E3002D79}">
      <dsp:nvSpPr>
        <dsp:cNvPr id="0" name=""/>
        <dsp:cNvSpPr/>
      </dsp:nvSpPr>
      <dsp:spPr>
        <a:xfrm>
          <a:off x="778721" y="1520650"/>
          <a:ext cx="3421123" cy="1270777"/>
        </a:xfrm>
        <a:prstGeom prst="trapezoid">
          <a:avLst>
            <a:gd name="adj" fmla="val 61279"/>
          </a:avLst>
        </a:prstGeom>
        <a:gradFill rotWithShape="0">
          <a:gsLst>
            <a:gs pos="0">
              <a:schemeClr val="accent6">
                <a:shade val="80000"/>
                <a:hueOff val="0"/>
                <a:satOff val="-11738"/>
                <a:lumOff val="1521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80000"/>
                <a:hueOff val="0"/>
                <a:satOff val="-11738"/>
                <a:lumOff val="1521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bg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rPr>
            <a:t>How do we get bigger?</a:t>
          </a:r>
          <a:endParaRPr lang="en-CA" sz="1800" kern="1200">
            <a:solidFill>
              <a:schemeClr val="bg1"/>
            </a:solidFill>
            <a:latin typeface="+mn-lt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1377417" y="1520650"/>
        <a:ext cx="2223730" cy="1270777"/>
      </dsp:txXfrm>
    </dsp:sp>
    <dsp:sp modelId="{0D401E83-0390-FD4B-A50D-FA8FEA8C6603}">
      <dsp:nvSpPr>
        <dsp:cNvPr id="0" name=""/>
        <dsp:cNvSpPr/>
      </dsp:nvSpPr>
      <dsp:spPr>
        <a:xfrm>
          <a:off x="0" y="2791427"/>
          <a:ext cx="4978566" cy="1270777"/>
        </a:xfrm>
        <a:prstGeom prst="trapezoid">
          <a:avLst>
            <a:gd name="adj" fmla="val 61279"/>
          </a:avLst>
        </a:prstGeom>
        <a:gradFill rotWithShape="0">
          <a:gsLst>
            <a:gs pos="0">
              <a:schemeClr val="accent6">
                <a:shade val="80000"/>
                <a:hueOff val="0"/>
                <a:satOff val="-23476"/>
                <a:lumOff val="3042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80000"/>
                <a:hueOff val="0"/>
                <a:satOff val="-23476"/>
                <a:lumOff val="3042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>
              <a:latin typeface="+mn-lt"/>
              <a:ea typeface="Verdana" panose="020B0604030504040204" pitchFamily="34" charset="0"/>
              <a:cs typeface="Verdana" panose="020B0604030504040204" pitchFamily="34" charset="0"/>
            </a:rPr>
            <a:t>What processes are needed to make us multicellular?</a:t>
          </a:r>
        </a:p>
      </dsp:txBody>
      <dsp:txXfrm>
        <a:off x="871249" y="2791427"/>
        <a:ext cx="3236067" cy="127077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30A4E3-4247-F646-B314-116E2E8AF8DB}">
      <dsp:nvSpPr>
        <dsp:cNvPr id="0" name=""/>
        <dsp:cNvSpPr/>
      </dsp:nvSpPr>
      <dsp:spPr>
        <a:xfrm rot="10800000">
          <a:off x="1139182" y="48"/>
          <a:ext cx="3777545" cy="750782"/>
        </a:xfrm>
        <a:prstGeom prst="homePlate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1074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b="1" kern="1200"/>
            <a:t>Proliferation</a:t>
          </a:r>
          <a:r>
            <a:rPr lang="en-CA" sz="1500" kern="1200"/>
            <a:t> – cell growth and division (mitosis)</a:t>
          </a:r>
        </a:p>
      </dsp:txBody>
      <dsp:txXfrm rot="10800000">
        <a:off x="1326877" y="48"/>
        <a:ext cx="3589850" cy="750782"/>
      </dsp:txXfrm>
    </dsp:sp>
    <dsp:sp modelId="{D38B6CD5-E336-B04F-BEF2-FDF10D7912F2}">
      <dsp:nvSpPr>
        <dsp:cNvPr id="0" name=""/>
        <dsp:cNvSpPr/>
      </dsp:nvSpPr>
      <dsp:spPr>
        <a:xfrm>
          <a:off x="763791" y="48"/>
          <a:ext cx="750782" cy="750782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73" t="-272" r="-73227" b="272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050970-DAEC-DE42-97D4-B1F693E6B29D}">
      <dsp:nvSpPr>
        <dsp:cNvPr id="0" name=""/>
        <dsp:cNvSpPr/>
      </dsp:nvSpPr>
      <dsp:spPr>
        <a:xfrm rot="10800000">
          <a:off x="1168641" y="1033859"/>
          <a:ext cx="3777545" cy="750782"/>
        </a:xfrm>
        <a:prstGeom prst="homePlate">
          <a:avLst/>
        </a:prstGeom>
        <a:solidFill>
          <a:schemeClr val="accent2">
            <a:shade val="80000"/>
            <a:hueOff val="0"/>
            <a:satOff val="-3694"/>
            <a:lumOff val="948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1074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b="1" kern="1200">
              <a:solidFill>
                <a:schemeClr val="bg1"/>
              </a:solidFill>
            </a:rPr>
            <a:t>Differentiation</a:t>
          </a:r>
          <a:r>
            <a:rPr lang="en-CA" sz="1500" kern="1200">
              <a:solidFill>
                <a:schemeClr val="bg1"/>
              </a:solidFill>
            </a:rPr>
            <a:t> – specialization, cells with different structure and function. </a:t>
          </a:r>
        </a:p>
      </dsp:txBody>
      <dsp:txXfrm rot="10800000">
        <a:off x="1356336" y="1033859"/>
        <a:ext cx="3589850" cy="750782"/>
      </dsp:txXfrm>
    </dsp:sp>
    <dsp:sp modelId="{39469B69-2799-7845-BB3E-E64DF4F45FB1}">
      <dsp:nvSpPr>
        <dsp:cNvPr id="0" name=""/>
        <dsp:cNvSpPr/>
      </dsp:nvSpPr>
      <dsp:spPr>
        <a:xfrm>
          <a:off x="693369" y="971041"/>
          <a:ext cx="868617" cy="86861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470662-7585-8B43-9918-D678014344D5}">
      <dsp:nvSpPr>
        <dsp:cNvPr id="0" name=""/>
        <dsp:cNvSpPr/>
      </dsp:nvSpPr>
      <dsp:spPr>
        <a:xfrm rot="10800000">
          <a:off x="1139182" y="2067670"/>
          <a:ext cx="3777545" cy="750782"/>
        </a:xfrm>
        <a:prstGeom prst="homePlate">
          <a:avLst/>
        </a:prstGeom>
        <a:solidFill>
          <a:schemeClr val="accent2">
            <a:shade val="80000"/>
            <a:hueOff val="0"/>
            <a:satOff val="-7387"/>
            <a:lumOff val="1896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1074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b="1" kern="1200">
              <a:solidFill>
                <a:schemeClr val="tx1"/>
              </a:solidFill>
            </a:rPr>
            <a:t>Cell-cell interactions</a:t>
          </a:r>
          <a:r>
            <a:rPr lang="en-CA" sz="1500" kern="1200">
              <a:solidFill>
                <a:schemeClr val="tx1"/>
              </a:solidFill>
            </a:rPr>
            <a:t> – direct and indirect</a:t>
          </a:r>
        </a:p>
      </dsp:txBody>
      <dsp:txXfrm rot="10800000">
        <a:off x="1326877" y="2067670"/>
        <a:ext cx="3589850" cy="750782"/>
      </dsp:txXfrm>
    </dsp:sp>
    <dsp:sp modelId="{E348BBA4-A265-664D-BC7A-90FB7499F8A6}">
      <dsp:nvSpPr>
        <dsp:cNvPr id="0" name=""/>
        <dsp:cNvSpPr/>
      </dsp:nvSpPr>
      <dsp:spPr>
        <a:xfrm>
          <a:off x="763791" y="2067670"/>
          <a:ext cx="750782" cy="75078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73A916-D396-6041-B7B2-F66C11B9F370}">
      <dsp:nvSpPr>
        <dsp:cNvPr id="0" name=""/>
        <dsp:cNvSpPr/>
      </dsp:nvSpPr>
      <dsp:spPr>
        <a:xfrm rot="10800000">
          <a:off x="1139182" y="3042567"/>
          <a:ext cx="3777545" cy="750782"/>
        </a:xfrm>
        <a:prstGeom prst="homePlate">
          <a:avLst/>
        </a:prstGeom>
        <a:solidFill>
          <a:schemeClr val="accent2">
            <a:shade val="80000"/>
            <a:hueOff val="0"/>
            <a:satOff val="-11081"/>
            <a:lumOff val="2844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1074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b="1" kern="1200">
              <a:solidFill>
                <a:schemeClr val="tx1"/>
              </a:solidFill>
            </a:rPr>
            <a:t>Cell migration</a:t>
          </a:r>
        </a:p>
      </dsp:txBody>
      <dsp:txXfrm rot="10800000">
        <a:off x="1326877" y="3042567"/>
        <a:ext cx="3589850" cy="750782"/>
      </dsp:txXfrm>
    </dsp:sp>
    <dsp:sp modelId="{EE31304B-195B-8045-A96B-77BFCBCDDF01}">
      <dsp:nvSpPr>
        <dsp:cNvPr id="0" name=""/>
        <dsp:cNvSpPr/>
      </dsp:nvSpPr>
      <dsp:spPr>
        <a:xfrm>
          <a:off x="763791" y="3042567"/>
          <a:ext cx="750782" cy="750782"/>
        </a:xfrm>
        <a:prstGeom prst="ellips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9432" t="1508" r="-78568" b="-1508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BD7745-856F-2444-8CC2-D56337D24A2B}">
      <dsp:nvSpPr>
        <dsp:cNvPr id="0" name=""/>
        <dsp:cNvSpPr/>
      </dsp:nvSpPr>
      <dsp:spPr>
        <a:xfrm>
          <a:off x="0" y="0"/>
          <a:ext cx="1906291" cy="280799"/>
        </a:xfrm>
        <a:prstGeom prst="roundRect">
          <a:avLst/>
        </a:prstGeom>
        <a:solidFill>
          <a:srgbClr val="B9C5FF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 </a:t>
          </a:r>
          <a:r>
            <a:rPr lang="en-US" sz="1200" u="none" kern="1200">
              <a:solidFill>
                <a:srgbClr val="C00000"/>
              </a:solidFill>
            </a:rPr>
            <a:t>More about cell junctions</a:t>
          </a:r>
          <a:endParaRPr lang="en-CA" sz="1200" u="none" kern="1200">
            <a:solidFill>
              <a:srgbClr val="C00000"/>
            </a:solidFill>
          </a:endParaRPr>
        </a:p>
      </dsp:txBody>
      <dsp:txXfrm>
        <a:off x="13707" y="13707"/>
        <a:ext cx="1878877" cy="2533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8D31A8-27EF-7340-ACA2-1018675B10D5}" type="datetimeFigureOut">
              <a:rPr lang="en-US" smtClean="0"/>
              <a:t>8/26/20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0A0ECD-2791-4A46-8952-C54AA9626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55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topics/biochemistry-genetics-and-molecular-biology/cell-proliferation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ciencedirect.com/topics/biochemistry-genetics-and-molecular-biology/morphogenesis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copemaster.com/multicellular-organisms.html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uturelearn.com/courses/maths-power-laws/0/steps/12167" TargetMode="Externa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96726-B0E5-5C4D-84CE-D5351019831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868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image shows the brush border of intestinal epithelium, which features </a:t>
            </a:r>
            <a:r>
              <a:rPr lang="en-CA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 columnar epithelial cells</a:t>
            </a:r>
            <a:r>
              <a:rPr lang="en-CA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basal nuclear polarity and an apical surface with microvilli. Note the size of the microvilli relative to the cells that they cover. 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F7A31-B692-42D9-8E10-BF7F72ADD016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Desmosomes are intercellular junctions of epithelia (and cardiac tissue)</a:t>
            </a:r>
          </a:p>
          <a:p>
            <a:r>
              <a:rPr lang="en-CA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resist mechanical stress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F7A31-B692-42D9-8E10-BF7F72ADD016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of these intercellular adhesions can also act as signalling centres, regulating the availability of signalling molecules and thereby participating in fundamental processes such as </a:t>
            </a:r>
            <a:r>
              <a:rPr lang="en-CA" sz="1200" b="0" i="0" u="sng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Learn more about Cell Proliferation from ScienceDirect's AI-generated Topic Pages"/>
              </a:rPr>
              <a:t>cell proliferation</a:t>
            </a:r>
            <a:r>
              <a:rPr lang="en-CA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differentiation and </a:t>
            </a:r>
            <a:r>
              <a:rPr lang="en-CA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Learn more about Morphogenesis from ScienceDirect's AI-generated Topic Pages"/>
              </a:rPr>
              <a:t>morphogenesis</a:t>
            </a:r>
            <a:r>
              <a:rPr lang="en-CA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A0ECD-2791-4A46-8952-C54AA9626D6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83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b="1"/>
              <a:t>90% of the collagen in the body is in types I, II, III, and IV. </a:t>
            </a:r>
          </a:p>
          <a:p>
            <a:endParaRPr lang="en-CA" b="1"/>
          </a:p>
          <a:p>
            <a:r>
              <a:rPr lang="en-CA"/>
              <a:t>Type I is associated with (</a:t>
            </a:r>
            <a:r>
              <a:rPr lang="en-CA" err="1"/>
              <a:t>bONE</a:t>
            </a:r>
            <a:r>
              <a:rPr lang="en-CA"/>
              <a:t>).</a:t>
            </a:r>
          </a:p>
          <a:p>
            <a:r>
              <a:rPr lang="en-CA"/>
              <a:t>Type II is associated with cartilage (</a:t>
            </a:r>
            <a:r>
              <a:rPr lang="en-CA" err="1"/>
              <a:t>carTWOilage</a:t>
            </a:r>
            <a:r>
              <a:rPr lang="en-CA"/>
              <a:t>). </a:t>
            </a:r>
          </a:p>
          <a:p>
            <a:r>
              <a:rPr lang="en-CA"/>
              <a:t>Type III is associated with reticular fibers (</a:t>
            </a:r>
            <a:r>
              <a:rPr lang="en-CA" err="1"/>
              <a:t>reTHREEicular</a:t>
            </a:r>
            <a:r>
              <a:rPr lang="en-CA"/>
              <a:t>). </a:t>
            </a:r>
          </a:p>
          <a:p>
            <a:r>
              <a:rPr lang="en-CA"/>
              <a:t>Type IV is associated with the floor (FOUR) or the basement membrane.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F7A31-B692-42D9-8E10-BF7F72ADD016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F7A31-B692-42D9-8E10-BF7F72ADD016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F7A31-B692-42D9-8E10-BF7F72ADD016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F7A31-B692-42D9-8E10-BF7F72ADD016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b="1">
              <a:latin typeface="Times New Roman"/>
              <a:ea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13482-9845-4980-9FEF-3E7C3D6B17AC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3251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>
                <a:latin typeface="Times New Roman"/>
                <a:ea typeface="Times New Roman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13482-9845-4980-9FEF-3E7C3D6B17AC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3251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F7A31-B692-42D9-8E10-BF7F72ADD016}" type="slidenum">
              <a:rPr lang="en-US" altLang="en-US" smtClean="0"/>
              <a:pPr/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/>
              <a:t>Chapter 4, pages 116-137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A0ECD-2791-4A46-8952-C54AA9626D6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5455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b="1">
              <a:latin typeface="Times New Roman"/>
              <a:ea typeface="Times New Roman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13482-9845-4980-9FEF-3E7C3D6B17AC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3251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13482-9845-4980-9FEF-3E7C3D6B17AC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3251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13482-9845-4980-9FEF-3E7C3D6B17AC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3251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F7A31-B692-42D9-8E10-BF7F72ADD016}" type="slidenum">
              <a:rPr lang="en-US" altLang="en-US" smtClean="0"/>
              <a:pPr/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13482-9845-4980-9FEF-3E7C3D6B17AC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3251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F7A31-B692-42D9-8E10-BF7F72ADD016}" type="slidenum">
              <a:rPr lang="en-US" altLang="en-US" smtClean="0"/>
              <a:pPr/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F7A31-B692-42D9-8E10-BF7F72ADD016}" type="slidenum">
              <a:rPr lang="en-US" altLang="en-US" smtClean="0"/>
              <a:pPr/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23255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13482-9845-4980-9FEF-3E7C3D6B17AC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3251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13482-9845-4980-9FEF-3E7C3D6B17AC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36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F7A31-B692-42D9-8E10-BF7F72ADD016}" type="slidenum">
              <a:rPr lang="en-US" altLang="en-US" smtClean="0"/>
              <a:pPr/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u="none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Read more about multicellular organisms and development: </a:t>
            </a:r>
          </a:p>
          <a:p>
            <a:endParaRPr lang="en-CA">
              <a:solidFill>
                <a:schemeClr val="tx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CA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https://www.microscopemaster.com/multicellular-organisms.html</a:t>
            </a:r>
            <a:endParaRPr lang="en-CA"/>
          </a:p>
          <a:p>
            <a:endParaRPr lang="en-CA"/>
          </a:p>
          <a:p>
            <a:r>
              <a:rPr lang="en-CA">
                <a:hlinkClick r:id="rId4"/>
              </a:rPr>
              <a:t>https://www.futurelearn.com/courses/maths-power-laws/0/steps/12167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A0ECD-2791-4A46-8952-C54AA9626D6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2494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>
              <a:latin typeface="Times New Roman"/>
              <a:ea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F7A31-B692-42D9-8E10-BF7F72ADD016}" type="slidenum">
              <a:rPr lang="en-US" altLang="en-US" smtClean="0"/>
              <a:pPr/>
              <a:t>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F7A31-B692-42D9-8E10-BF7F72ADD016}" type="slidenum">
              <a:rPr lang="en-US" altLang="en-US" smtClean="0"/>
              <a:pPr/>
              <a:t>38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F7A31-B692-42D9-8E10-BF7F72ADD016}" type="slidenum">
              <a:rPr lang="en-US" altLang="en-US" smtClean="0"/>
              <a:pPr/>
              <a:t>39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13482-9845-4980-9FEF-3E7C3D6B17AC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3251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F7A31-B692-42D9-8E10-BF7F72ADD016}" type="slidenum">
              <a:rPr lang="en-US" altLang="en-US" smtClean="0"/>
              <a:pPr/>
              <a:t>41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13482-9845-4980-9FEF-3E7C3D6B17AC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3251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13482-9845-4980-9FEF-3E7C3D6B17AC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325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A0ECD-2791-4A46-8952-C54AA9626D6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142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A0ECD-2791-4A46-8952-C54AA9626D6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381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A0ECD-2791-4A46-8952-C54AA9626D6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277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slide the students can learn on their own.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A0ECD-2791-4A46-8952-C54AA9626D6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79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F7A31-B692-42D9-8E10-BF7F72ADD016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F7A31-B692-42D9-8E10-BF7F72ADD016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5768214"/>
            <a:ext cx="9144000" cy="8867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rPr>
              <a:t> </a:t>
            </a:r>
          </a:p>
        </p:txBody>
      </p:sp>
      <p:pic>
        <p:nvPicPr>
          <p:cNvPr id="5" name="Picture 4" descr="top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66"/>
            <a:ext cx="9144002" cy="384305"/>
          </a:xfrm>
          <a:prstGeom prst="rect">
            <a:avLst/>
          </a:prstGeom>
        </p:spPr>
      </p:pic>
      <p:sp>
        <p:nvSpPr>
          <p:cNvPr id="6" name="Footer Placeholder 6"/>
          <p:cNvSpPr txBox="1">
            <a:spLocks noChangeArrowheads="1"/>
          </p:cNvSpPr>
          <p:nvPr userDrawn="1"/>
        </p:nvSpPr>
        <p:spPr bwMode="auto">
          <a:xfrm>
            <a:off x="179512" y="6152115"/>
            <a:ext cx="4536504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A69C95"/>
                </a:solidFill>
                <a:latin typeface="Verdana" charset="0"/>
                <a:ea typeface="ＭＳ Ｐゴシック" charset="0"/>
                <a:cs typeface="Verdana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endParaRPr lang="en-US">
              <a:solidFill>
                <a:srgbClr val="A69C95"/>
              </a:solidFill>
            </a:endParaRPr>
          </a:p>
        </p:txBody>
      </p:sp>
      <p:pic>
        <p:nvPicPr>
          <p:cNvPr id="8" name="Picture 7" descr="FMFM_CORP_FOOTER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9" y="6650864"/>
            <a:ext cx="9171460" cy="21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4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pic>
        <p:nvPicPr>
          <p:cNvPr id="6" name="Picture 5" descr="to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66"/>
            <a:ext cx="9144002" cy="38430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0" y="5768214"/>
            <a:ext cx="9144000" cy="8867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rPr>
              <a:t> </a:t>
            </a:r>
          </a:p>
        </p:txBody>
      </p:sp>
      <p:sp>
        <p:nvSpPr>
          <p:cNvPr id="11" name="Footer Placeholder 6"/>
          <p:cNvSpPr txBox="1">
            <a:spLocks noChangeArrowheads="1"/>
          </p:cNvSpPr>
          <p:nvPr userDrawn="1"/>
        </p:nvSpPr>
        <p:spPr bwMode="auto">
          <a:xfrm>
            <a:off x="179512" y="6152115"/>
            <a:ext cx="4536504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A69C95"/>
                </a:solidFill>
                <a:latin typeface="Verdana" charset="0"/>
                <a:ea typeface="ＭＳ Ｐゴシック" charset="0"/>
                <a:cs typeface="Verdana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endParaRPr lang="en-US">
              <a:solidFill>
                <a:srgbClr val="A69C95"/>
              </a:solidFill>
            </a:endParaRPr>
          </a:p>
        </p:txBody>
      </p:sp>
      <p:pic>
        <p:nvPicPr>
          <p:cNvPr id="13" name="Picture 12" descr="FMFM_CORP_FOOTER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9" y="6650864"/>
            <a:ext cx="9171460" cy="21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01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81000"/>
            <a:ext cx="1943100" cy="5029200"/>
          </a:xfrm>
        </p:spPr>
        <p:txBody>
          <a:bodyPr vert="eaVert"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5676900" cy="5029200"/>
          </a:xfrm>
        </p:spPr>
        <p:txBody>
          <a:bodyPr vert="eaVert"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pic>
        <p:nvPicPr>
          <p:cNvPr id="6" name="Picture 5" descr="to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66"/>
            <a:ext cx="9144002" cy="38430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0" y="5768214"/>
            <a:ext cx="9144000" cy="8867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rPr>
              <a:t> </a:t>
            </a:r>
          </a:p>
        </p:txBody>
      </p:sp>
      <p:sp>
        <p:nvSpPr>
          <p:cNvPr id="11" name="Footer Placeholder 6"/>
          <p:cNvSpPr txBox="1">
            <a:spLocks noChangeArrowheads="1"/>
          </p:cNvSpPr>
          <p:nvPr userDrawn="1"/>
        </p:nvSpPr>
        <p:spPr bwMode="auto">
          <a:xfrm>
            <a:off x="179512" y="6152115"/>
            <a:ext cx="4536504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A69C95"/>
                </a:solidFill>
                <a:latin typeface="Verdana" charset="0"/>
                <a:ea typeface="ＭＳ Ｐゴシック" charset="0"/>
                <a:cs typeface="Verdana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endParaRPr lang="en-US">
              <a:solidFill>
                <a:srgbClr val="A69C95"/>
              </a:solidFill>
            </a:endParaRPr>
          </a:p>
        </p:txBody>
      </p:sp>
      <p:pic>
        <p:nvPicPr>
          <p:cNvPr id="13" name="Picture 12" descr="FMFM_CORP_FOOTER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9" y="6650864"/>
            <a:ext cx="9171460" cy="21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823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5768214"/>
            <a:ext cx="9144000" cy="8867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rPr>
              <a:t> </a:t>
            </a:r>
          </a:p>
        </p:txBody>
      </p:sp>
      <p:pic>
        <p:nvPicPr>
          <p:cNvPr id="5" name="Picture 4" descr="top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66"/>
            <a:ext cx="9144002" cy="384305"/>
          </a:xfrm>
          <a:prstGeom prst="rect">
            <a:avLst/>
          </a:prstGeom>
        </p:spPr>
      </p:pic>
      <p:sp>
        <p:nvSpPr>
          <p:cNvPr id="6" name="Footer Placeholder 6"/>
          <p:cNvSpPr txBox="1">
            <a:spLocks noChangeArrowheads="1"/>
          </p:cNvSpPr>
          <p:nvPr userDrawn="1"/>
        </p:nvSpPr>
        <p:spPr bwMode="auto">
          <a:xfrm>
            <a:off x="179512" y="6152115"/>
            <a:ext cx="4536504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A69C95"/>
                </a:solidFill>
                <a:latin typeface="Verdana" charset="0"/>
                <a:ea typeface="ＭＳ Ｐゴシック" charset="0"/>
                <a:cs typeface="Verdana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endParaRPr lang="en-US">
              <a:solidFill>
                <a:srgbClr val="A69C95"/>
              </a:solidFill>
            </a:endParaRPr>
          </a:p>
        </p:txBody>
      </p:sp>
      <p:pic>
        <p:nvPicPr>
          <p:cNvPr id="8" name="Picture 7" descr="FMFM_CORP_FOOTER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9" y="6650864"/>
            <a:ext cx="9171460" cy="21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544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urple Ba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0" y="649287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GB"/>
              <a:t>© 2016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36371304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138473"/>
            <a:ext cx="8229600" cy="10972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3969" y="6172200"/>
            <a:ext cx="8595360" cy="235463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335713" y="113072"/>
            <a:ext cx="2133600" cy="182880"/>
          </a:xfrm>
          <a:prstGeom prst="rect">
            <a:avLst/>
          </a:prstGeom>
        </p:spPr>
        <p:txBody>
          <a:bodyPr/>
          <a:lstStyle/>
          <a:p>
            <a:fld id="{A9DF6EFB-3F44-496C-A842-1E0B3D3B975A}" type="datetimeFigureOut">
              <a:rPr lang="en-US" smtClean="0">
                <a:solidFill>
                  <a:prstClr val="white"/>
                </a:solidFill>
              </a:rPr>
              <a:pPr/>
              <a:t>8/26/20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69312" y="113072"/>
            <a:ext cx="551783" cy="182880"/>
          </a:xfrm>
          <a:prstGeom prst="rect">
            <a:avLst/>
          </a:prstGeom>
        </p:spPr>
        <p:txBody>
          <a:bodyPr/>
          <a:lstStyle/>
          <a:p>
            <a:fld id="{200B2350-5261-4F5C-9DF5-EF0D264FC8D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57200" y="1600200"/>
            <a:ext cx="8077200" cy="43434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53313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138473"/>
            <a:ext cx="8229600" cy="10972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3969" y="6172200"/>
            <a:ext cx="8595360" cy="235463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335713" y="113072"/>
            <a:ext cx="2133600" cy="182880"/>
          </a:xfrm>
          <a:prstGeom prst="rect">
            <a:avLst/>
          </a:prstGeom>
        </p:spPr>
        <p:txBody>
          <a:bodyPr/>
          <a:lstStyle/>
          <a:p>
            <a:fld id="{A9DF6EFB-3F44-496C-A842-1E0B3D3B975A}" type="datetimeFigureOut">
              <a:rPr lang="en-US" smtClean="0">
                <a:solidFill>
                  <a:prstClr val="white"/>
                </a:solidFill>
              </a:rPr>
              <a:pPr/>
              <a:t>8/26/20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69312" y="113072"/>
            <a:ext cx="551783" cy="182880"/>
          </a:xfrm>
          <a:prstGeom prst="rect">
            <a:avLst/>
          </a:prstGeom>
        </p:spPr>
        <p:txBody>
          <a:bodyPr/>
          <a:lstStyle/>
          <a:p>
            <a:fld id="{200B2350-5261-4F5C-9DF5-EF0D264FC8D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57200" y="1600200"/>
            <a:ext cx="8077200" cy="43434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53313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138473"/>
            <a:ext cx="8229600" cy="10972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3969" y="6172200"/>
            <a:ext cx="8595360" cy="235463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335713" y="113072"/>
            <a:ext cx="2133600" cy="182880"/>
          </a:xfrm>
          <a:prstGeom prst="rect">
            <a:avLst/>
          </a:prstGeom>
        </p:spPr>
        <p:txBody>
          <a:bodyPr/>
          <a:lstStyle/>
          <a:p>
            <a:fld id="{A9DF6EFB-3F44-496C-A842-1E0B3D3B975A}" type="datetimeFigureOut">
              <a:rPr lang="en-US" smtClean="0">
                <a:solidFill>
                  <a:prstClr val="white"/>
                </a:solidFill>
              </a:rPr>
              <a:pPr/>
              <a:t>8/26/20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69312" y="113072"/>
            <a:ext cx="551783" cy="182880"/>
          </a:xfrm>
          <a:prstGeom prst="rect">
            <a:avLst/>
          </a:prstGeom>
        </p:spPr>
        <p:txBody>
          <a:bodyPr/>
          <a:lstStyle/>
          <a:p>
            <a:fld id="{200B2350-5261-4F5C-9DF5-EF0D264FC8D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57200" y="1600200"/>
            <a:ext cx="8077200" cy="43434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53313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138473"/>
            <a:ext cx="8229600" cy="10972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3969" y="6172200"/>
            <a:ext cx="8595360" cy="235463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335713" y="113072"/>
            <a:ext cx="2133600" cy="182880"/>
          </a:xfrm>
          <a:prstGeom prst="rect">
            <a:avLst/>
          </a:prstGeom>
        </p:spPr>
        <p:txBody>
          <a:bodyPr/>
          <a:lstStyle/>
          <a:p>
            <a:fld id="{A9DF6EFB-3F44-496C-A842-1E0B3D3B975A}" type="datetimeFigureOut">
              <a:rPr lang="en-US" smtClean="0">
                <a:solidFill>
                  <a:prstClr val="white"/>
                </a:solidFill>
              </a:rPr>
              <a:pPr/>
              <a:t>8/26/20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69312" y="113072"/>
            <a:ext cx="551783" cy="182880"/>
          </a:xfrm>
          <a:prstGeom prst="rect">
            <a:avLst/>
          </a:prstGeom>
        </p:spPr>
        <p:txBody>
          <a:bodyPr/>
          <a:lstStyle/>
          <a:p>
            <a:fld id="{200B2350-5261-4F5C-9DF5-EF0D264FC8D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57200" y="1600200"/>
            <a:ext cx="8077200" cy="43434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53313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138473"/>
            <a:ext cx="8229600" cy="10972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3969" y="6172200"/>
            <a:ext cx="8595360" cy="235463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335713" y="113072"/>
            <a:ext cx="2133600" cy="182880"/>
          </a:xfrm>
          <a:prstGeom prst="rect">
            <a:avLst/>
          </a:prstGeom>
        </p:spPr>
        <p:txBody>
          <a:bodyPr/>
          <a:lstStyle/>
          <a:p>
            <a:fld id="{A9DF6EFB-3F44-496C-A842-1E0B3D3B975A}" type="datetimeFigureOut">
              <a:rPr lang="en-US" smtClean="0">
                <a:solidFill>
                  <a:prstClr val="white"/>
                </a:solidFill>
              </a:rPr>
              <a:pPr/>
              <a:t>8/26/20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69312" y="113072"/>
            <a:ext cx="551783" cy="182880"/>
          </a:xfrm>
          <a:prstGeom prst="rect">
            <a:avLst/>
          </a:prstGeom>
        </p:spPr>
        <p:txBody>
          <a:bodyPr/>
          <a:lstStyle/>
          <a:p>
            <a:fld id="{200B2350-5261-4F5C-9DF5-EF0D264FC8D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57200" y="1600200"/>
            <a:ext cx="8077200" cy="43434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53313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138473"/>
            <a:ext cx="8229600" cy="10972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3969" y="6172200"/>
            <a:ext cx="8595360" cy="235463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335713" y="113072"/>
            <a:ext cx="2133600" cy="182880"/>
          </a:xfrm>
          <a:prstGeom prst="rect">
            <a:avLst/>
          </a:prstGeom>
        </p:spPr>
        <p:txBody>
          <a:bodyPr/>
          <a:lstStyle/>
          <a:p>
            <a:fld id="{A9DF6EFB-3F44-496C-A842-1E0B3D3B975A}" type="datetimeFigureOut">
              <a:rPr lang="en-US" smtClean="0">
                <a:solidFill>
                  <a:prstClr val="white"/>
                </a:solidFill>
              </a:rPr>
              <a:pPr/>
              <a:t>8/26/20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69312" y="113072"/>
            <a:ext cx="551783" cy="182880"/>
          </a:xfrm>
          <a:prstGeom prst="rect">
            <a:avLst/>
          </a:prstGeom>
        </p:spPr>
        <p:txBody>
          <a:bodyPr/>
          <a:lstStyle/>
          <a:p>
            <a:fld id="{200B2350-5261-4F5C-9DF5-EF0D264FC8D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57200" y="1600200"/>
            <a:ext cx="8077200" cy="43434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5331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2750" y="692696"/>
            <a:ext cx="7774632" cy="864096"/>
          </a:xfrm>
        </p:spPr>
        <p:txBody>
          <a:bodyPr/>
          <a:lstStyle/>
          <a:p>
            <a:endParaRPr lang="en-US" b="1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95536" y="1700808"/>
            <a:ext cx="7772400" cy="3753544"/>
          </a:xfrm>
        </p:spPr>
        <p:txBody>
          <a:bodyPr/>
          <a:lstStyle/>
          <a:p>
            <a:endParaRPr lang="en-US"/>
          </a:p>
        </p:txBody>
      </p:sp>
      <p:pic>
        <p:nvPicPr>
          <p:cNvPr id="14" name="Picture 13" descr="to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66"/>
            <a:ext cx="9144002" cy="384305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auto">
          <a:xfrm>
            <a:off x="0" y="5768214"/>
            <a:ext cx="9144000" cy="8867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rPr>
              <a:t> </a:t>
            </a:r>
          </a:p>
        </p:txBody>
      </p:sp>
      <p:pic>
        <p:nvPicPr>
          <p:cNvPr id="20" name="Picture 19" descr="FMFM_CORP_FOOTER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9" y="6650864"/>
            <a:ext cx="9171460" cy="21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042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138473"/>
            <a:ext cx="8229600" cy="10972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3969" y="6172200"/>
            <a:ext cx="8595360" cy="235463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335713" y="113072"/>
            <a:ext cx="2133600" cy="182880"/>
          </a:xfrm>
          <a:prstGeom prst="rect">
            <a:avLst/>
          </a:prstGeom>
        </p:spPr>
        <p:txBody>
          <a:bodyPr/>
          <a:lstStyle/>
          <a:p>
            <a:fld id="{A9DF6EFB-3F44-496C-A842-1E0B3D3B975A}" type="datetimeFigureOut">
              <a:rPr lang="en-US" smtClean="0">
                <a:solidFill>
                  <a:prstClr val="white"/>
                </a:solidFill>
              </a:rPr>
              <a:pPr/>
              <a:t>8/26/20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69312" y="113072"/>
            <a:ext cx="551783" cy="182880"/>
          </a:xfrm>
          <a:prstGeom prst="rect">
            <a:avLst/>
          </a:prstGeom>
        </p:spPr>
        <p:txBody>
          <a:bodyPr/>
          <a:lstStyle/>
          <a:p>
            <a:fld id="{200B2350-5261-4F5C-9DF5-EF0D264FC8D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57200" y="1600200"/>
            <a:ext cx="8077200" cy="43434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53313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138473"/>
            <a:ext cx="8229600" cy="10972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3969" y="6172200"/>
            <a:ext cx="8595360" cy="235463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335713" y="113072"/>
            <a:ext cx="2133600" cy="182880"/>
          </a:xfrm>
          <a:prstGeom prst="rect">
            <a:avLst/>
          </a:prstGeom>
        </p:spPr>
        <p:txBody>
          <a:bodyPr/>
          <a:lstStyle/>
          <a:p>
            <a:fld id="{A9DF6EFB-3F44-496C-A842-1E0B3D3B975A}" type="datetimeFigureOut">
              <a:rPr lang="en-US" smtClean="0">
                <a:solidFill>
                  <a:prstClr val="white"/>
                </a:solidFill>
              </a:rPr>
              <a:pPr/>
              <a:t>8/26/20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69312" y="113072"/>
            <a:ext cx="551783" cy="182880"/>
          </a:xfrm>
          <a:prstGeom prst="rect">
            <a:avLst/>
          </a:prstGeom>
        </p:spPr>
        <p:txBody>
          <a:bodyPr/>
          <a:lstStyle/>
          <a:p>
            <a:fld id="{200B2350-5261-4F5C-9DF5-EF0D264FC8D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57200" y="1600200"/>
            <a:ext cx="8077200" cy="43434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53313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138473"/>
            <a:ext cx="8229600" cy="10972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3969" y="6172200"/>
            <a:ext cx="8595360" cy="235463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335713" y="113072"/>
            <a:ext cx="2133600" cy="182880"/>
          </a:xfrm>
          <a:prstGeom prst="rect">
            <a:avLst/>
          </a:prstGeom>
        </p:spPr>
        <p:txBody>
          <a:bodyPr/>
          <a:lstStyle/>
          <a:p>
            <a:fld id="{A9DF6EFB-3F44-496C-A842-1E0B3D3B975A}" type="datetimeFigureOut">
              <a:rPr lang="en-US" smtClean="0">
                <a:solidFill>
                  <a:prstClr val="white"/>
                </a:solidFill>
              </a:rPr>
              <a:pPr/>
              <a:t>8/26/20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69312" y="113072"/>
            <a:ext cx="551783" cy="182880"/>
          </a:xfrm>
          <a:prstGeom prst="rect">
            <a:avLst/>
          </a:prstGeom>
        </p:spPr>
        <p:txBody>
          <a:bodyPr/>
          <a:lstStyle/>
          <a:p>
            <a:fld id="{200B2350-5261-4F5C-9DF5-EF0D264FC8D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57200" y="1600200"/>
            <a:ext cx="8077200" cy="43434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53313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138473"/>
            <a:ext cx="8229600" cy="10972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3969" y="6172200"/>
            <a:ext cx="8595360" cy="235463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335713" y="113072"/>
            <a:ext cx="2133600" cy="182880"/>
          </a:xfrm>
          <a:prstGeom prst="rect">
            <a:avLst/>
          </a:prstGeom>
        </p:spPr>
        <p:txBody>
          <a:bodyPr/>
          <a:lstStyle/>
          <a:p>
            <a:fld id="{A9DF6EFB-3F44-496C-A842-1E0B3D3B975A}" type="datetimeFigureOut">
              <a:rPr lang="en-US" smtClean="0">
                <a:solidFill>
                  <a:prstClr val="white"/>
                </a:solidFill>
              </a:rPr>
              <a:pPr/>
              <a:t>8/26/20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69312" y="113072"/>
            <a:ext cx="551783" cy="182880"/>
          </a:xfrm>
          <a:prstGeom prst="rect">
            <a:avLst/>
          </a:prstGeom>
        </p:spPr>
        <p:txBody>
          <a:bodyPr/>
          <a:lstStyle/>
          <a:p>
            <a:fld id="{200B2350-5261-4F5C-9DF5-EF0D264FC8D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57200" y="1600200"/>
            <a:ext cx="8077200" cy="43434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53313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138473"/>
            <a:ext cx="8229600" cy="10972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3969" y="6172200"/>
            <a:ext cx="8595360" cy="235463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335713" y="113072"/>
            <a:ext cx="2133600" cy="182880"/>
          </a:xfrm>
          <a:prstGeom prst="rect">
            <a:avLst/>
          </a:prstGeom>
        </p:spPr>
        <p:txBody>
          <a:bodyPr/>
          <a:lstStyle/>
          <a:p>
            <a:fld id="{A9DF6EFB-3F44-496C-A842-1E0B3D3B975A}" type="datetimeFigureOut">
              <a:rPr lang="en-US" smtClean="0">
                <a:solidFill>
                  <a:prstClr val="white"/>
                </a:solidFill>
              </a:rPr>
              <a:pPr/>
              <a:t>8/26/20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69312" y="113072"/>
            <a:ext cx="551783" cy="182880"/>
          </a:xfrm>
          <a:prstGeom prst="rect">
            <a:avLst/>
          </a:prstGeom>
        </p:spPr>
        <p:txBody>
          <a:bodyPr/>
          <a:lstStyle/>
          <a:p>
            <a:fld id="{200B2350-5261-4F5C-9DF5-EF0D264FC8D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57200" y="1600200"/>
            <a:ext cx="8077200" cy="43434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53313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138473"/>
            <a:ext cx="8229600" cy="10972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3969" y="6172200"/>
            <a:ext cx="8595360" cy="235463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335713" y="113072"/>
            <a:ext cx="2133600" cy="182880"/>
          </a:xfrm>
          <a:prstGeom prst="rect">
            <a:avLst/>
          </a:prstGeom>
        </p:spPr>
        <p:txBody>
          <a:bodyPr/>
          <a:lstStyle/>
          <a:p>
            <a:fld id="{A9DF6EFB-3F44-496C-A842-1E0B3D3B975A}" type="datetimeFigureOut">
              <a:rPr lang="en-US" smtClean="0">
                <a:solidFill>
                  <a:prstClr val="white"/>
                </a:solidFill>
              </a:rPr>
              <a:pPr/>
              <a:t>8/26/20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69312" y="113072"/>
            <a:ext cx="551783" cy="182880"/>
          </a:xfrm>
          <a:prstGeom prst="rect">
            <a:avLst/>
          </a:prstGeom>
        </p:spPr>
        <p:txBody>
          <a:bodyPr/>
          <a:lstStyle/>
          <a:p>
            <a:fld id="{200B2350-5261-4F5C-9DF5-EF0D264FC8D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57200" y="1600200"/>
            <a:ext cx="8077200" cy="43434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53313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 Ba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0" y="649287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GB"/>
              <a:t>© 2016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9519765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3969" y="6172200"/>
            <a:ext cx="8595360" cy="235463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335713" y="113072"/>
            <a:ext cx="2133600" cy="182880"/>
          </a:xfrm>
          <a:prstGeom prst="rect">
            <a:avLst/>
          </a:prstGeom>
        </p:spPr>
        <p:txBody>
          <a:bodyPr/>
          <a:lstStyle/>
          <a:p>
            <a:fld id="{A9DF6EFB-3F44-496C-A842-1E0B3D3B975A}" type="datetimeFigureOut">
              <a:rPr lang="en-US" smtClean="0">
                <a:solidFill>
                  <a:prstClr val="white"/>
                </a:solidFill>
              </a:rPr>
              <a:pPr/>
              <a:t>8/26/20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69312" y="113072"/>
            <a:ext cx="551783" cy="182880"/>
          </a:xfrm>
          <a:prstGeom prst="rect">
            <a:avLst/>
          </a:prstGeom>
        </p:spPr>
        <p:txBody>
          <a:bodyPr/>
          <a:lstStyle/>
          <a:p>
            <a:fld id="{200B2350-5261-4F5C-9DF5-EF0D264FC8D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57200" y="1600200"/>
            <a:ext cx="8305800" cy="43434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2502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3969" y="6172200"/>
            <a:ext cx="8595360" cy="235463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335713" y="113072"/>
            <a:ext cx="2133600" cy="182880"/>
          </a:xfrm>
          <a:prstGeom prst="rect">
            <a:avLst/>
          </a:prstGeom>
        </p:spPr>
        <p:txBody>
          <a:bodyPr/>
          <a:lstStyle/>
          <a:p>
            <a:fld id="{A9DF6EFB-3F44-496C-A842-1E0B3D3B975A}" type="datetimeFigureOut">
              <a:rPr lang="en-US" smtClean="0">
                <a:solidFill>
                  <a:prstClr val="white"/>
                </a:solidFill>
              </a:rPr>
              <a:pPr/>
              <a:t>8/26/20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69312" y="113072"/>
            <a:ext cx="551783" cy="182880"/>
          </a:xfrm>
          <a:prstGeom prst="rect">
            <a:avLst/>
          </a:prstGeom>
        </p:spPr>
        <p:txBody>
          <a:bodyPr/>
          <a:lstStyle/>
          <a:p>
            <a:fld id="{200B2350-5261-4F5C-9DF5-EF0D264FC8D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57200" y="1600200"/>
            <a:ext cx="8305800" cy="43434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2502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3969" y="6172200"/>
            <a:ext cx="8595360" cy="235463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335713" y="113072"/>
            <a:ext cx="2133600" cy="182880"/>
          </a:xfrm>
          <a:prstGeom prst="rect">
            <a:avLst/>
          </a:prstGeom>
        </p:spPr>
        <p:txBody>
          <a:bodyPr/>
          <a:lstStyle/>
          <a:p>
            <a:fld id="{A9DF6EFB-3F44-496C-A842-1E0B3D3B975A}" type="datetimeFigureOut">
              <a:rPr lang="en-US" smtClean="0">
                <a:solidFill>
                  <a:prstClr val="white"/>
                </a:solidFill>
              </a:rPr>
              <a:pPr/>
              <a:t>8/26/20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69312" y="113072"/>
            <a:ext cx="551783" cy="182880"/>
          </a:xfrm>
          <a:prstGeom prst="rect">
            <a:avLst/>
          </a:prstGeom>
        </p:spPr>
        <p:txBody>
          <a:bodyPr/>
          <a:lstStyle/>
          <a:p>
            <a:fld id="{200B2350-5261-4F5C-9DF5-EF0D264FC8D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57200" y="1600200"/>
            <a:ext cx="8305800" cy="43434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250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28111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78092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pic>
        <p:nvPicPr>
          <p:cNvPr id="6" name="Picture 5" descr="to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66"/>
            <a:ext cx="9144002" cy="38430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0" y="5768214"/>
            <a:ext cx="9144000" cy="8867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rPr>
              <a:t> </a:t>
            </a:r>
          </a:p>
        </p:txBody>
      </p:sp>
      <p:sp>
        <p:nvSpPr>
          <p:cNvPr id="11" name="Footer Placeholder 6"/>
          <p:cNvSpPr txBox="1">
            <a:spLocks noChangeArrowheads="1"/>
          </p:cNvSpPr>
          <p:nvPr userDrawn="1"/>
        </p:nvSpPr>
        <p:spPr bwMode="auto">
          <a:xfrm>
            <a:off x="179512" y="6152115"/>
            <a:ext cx="4536504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A69C95"/>
                </a:solidFill>
                <a:latin typeface="Verdana" charset="0"/>
                <a:ea typeface="ＭＳ Ｐゴシック" charset="0"/>
                <a:cs typeface="Verdana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endParaRPr lang="en-US">
              <a:solidFill>
                <a:srgbClr val="A69C95"/>
              </a:solidFill>
            </a:endParaRPr>
          </a:p>
        </p:txBody>
      </p:sp>
      <p:pic>
        <p:nvPicPr>
          <p:cNvPr id="13" name="Picture 12" descr="FMFM_CORP_FOOTER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9" y="6650864"/>
            <a:ext cx="9171460" cy="21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6933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3969" y="6172200"/>
            <a:ext cx="8595360" cy="235463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335713" y="113072"/>
            <a:ext cx="2133600" cy="182880"/>
          </a:xfrm>
          <a:prstGeom prst="rect">
            <a:avLst/>
          </a:prstGeom>
        </p:spPr>
        <p:txBody>
          <a:bodyPr/>
          <a:lstStyle/>
          <a:p>
            <a:fld id="{A9DF6EFB-3F44-496C-A842-1E0B3D3B975A}" type="datetimeFigureOut">
              <a:rPr lang="en-US" smtClean="0">
                <a:solidFill>
                  <a:prstClr val="white"/>
                </a:solidFill>
              </a:rPr>
              <a:pPr/>
              <a:t>8/26/20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69312" y="113072"/>
            <a:ext cx="551783" cy="182880"/>
          </a:xfrm>
          <a:prstGeom prst="rect">
            <a:avLst/>
          </a:prstGeom>
        </p:spPr>
        <p:txBody>
          <a:bodyPr/>
          <a:lstStyle/>
          <a:p>
            <a:fld id="{200B2350-5261-4F5C-9DF5-EF0D264FC8D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57200" y="1600200"/>
            <a:ext cx="8305800" cy="43434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2502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3969" y="6172200"/>
            <a:ext cx="8595360" cy="235463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335713" y="113072"/>
            <a:ext cx="2133600" cy="182880"/>
          </a:xfrm>
          <a:prstGeom prst="rect">
            <a:avLst/>
          </a:prstGeom>
        </p:spPr>
        <p:txBody>
          <a:bodyPr/>
          <a:lstStyle/>
          <a:p>
            <a:fld id="{A9DF6EFB-3F44-496C-A842-1E0B3D3B975A}" type="datetimeFigureOut">
              <a:rPr lang="en-US" smtClean="0">
                <a:solidFill>
                  <a:prstClr val="white"/>
                </a:solidFill>
              </a:rPr>
              <a:pPr/>
              <a:t>8/26/20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69312" y="113072"/>
            <a:ext cx="551783" cy="182880"/>
          </a:xfrm>
          <a:prstGeom prst="rect">
            <a:avLst/>
          </a:prstGeom>
        </p:spPr>
        <p:txBody>
          <a:bodyPr/>
          <a:lstStyle/>
          <a:p>
            <a:fld id="{200B2350-5261-4F5C-9DF5-EF0D264FC8D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57200" y="1600200"/>
            <a:ext cx="8305800" cy="43434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2502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3969" y="6172200"/>
            <a:ext cx="8595360" cy="235463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335713" y="113072"/>
            <a:ext cx="2133600" cy="182880"/>
          </a:xfrm>
          <a:prstGeom prst="rect">
            <a:avLst/>
          </a:prstGeom>
        </p:spPr>
        <p:txBody>
          <a:bodyPr/>
          <a:lstStyle/>
          <a:p>
            <a:fld id="{A9DF6EFB-3F44-496C-A842-1E0B3D3B975A}" type="datetimeFigureOut">
              <a:rPr lang="en-US" smtClean="0">
                <a:solidFill>
                  <a:prstClr val="white"/>
                </a:solidFill>
              </a:rPr>
              <a:pPr/>
              <a:t>8/26/20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69312" y="113072"/>
            <a:ext cx="551783" cy="182880"/>
          </a:xfrm>
          <a:prstGeom prst="rect">
            <a:avLst/>
          </a:prstGeom>
        </p:spPr>
        <p:txBody>
          <a:bodyPr/>
          <a:lstStyle/>
          <a:p>
            <a:fld id="{200B2350-5261-4F5C-9DF5-EF0D264FC8D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57200" y="1600200"/>
            <a:ext cx="8305800" cy="43434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2502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3969" y="6172200"/>
            <a:ext cx="8595360" cy="235463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335713" y="113072"/>
            <a:ext cx="2133600" cy="182880"/>
          </a:xfrm>
          <a:prstGeom prst="rect">
            <a:avLst/>
          </a:prstGeom>
        </p:spPr>
        <p:txBody>
          <a:bodyPr/>
          <a:lstStyle/>
          <a:p>
            <a:fld id="{A9DF6EFB-3F44-496C-A842-1E0B3D3B975A}" type="datetimeFigureOut">
              <a:rPr lang="en-US" smtClean="0">
                <a:solidFill>
                  <a:prstClr val="white"/>
                </a:solidFill>
              </a:rPr>
              <a:pPr/>
              <a:t>8/26/20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69312" y="113072"/>
            <a:ext cx="551783" cy="182880"/>
          </a:xfrm>
          <a:prstGeom prst="rect">
            <a:avLst/>
          </a:prstGeom>
        </p:spPr>
        <p:txBody>
          <a:bodyPr/>
          <a:lstStyle/>
          <a:p>
            <a:fld id="{200B2350-5261-4F5C-9DF5-EF0D264FC8D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57200" y="1600200"/>
            <a:ext cx="8305800" cy="43434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2502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3969" y="6172200"/>
            <a:ext cx="8595360" cy="235463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335713" y="113072"/>
            <a:ext cx="2133600" cy="182880"/>
          </a:xfrm>
          <a:prstGeom prst="rect">
            <a:avLst/>
          </a:prstGeom>
        </p:spPr>
        <p:txBody>
          <a:bodyPr/>
          <a:lstStyle/>
          <a:p>
            <a:fld id="{A9DF6EFB-3F44-496C-A842-1E0B3D3B975A}" type="datetimeFigureOut">
              <a:rPr lang="en-US" smtClean="0">
                <a:solidFill>
                  <a:prstClr val="white"/>
                </a:solidFill>
              </a:rPr>
              <a:pPr/>
              <a:t>8/26/20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69312" y="113072"/>
            <a:ext cx="551783" cy="182880"/>
          </a:xfrm>
          <a:prstGeom prst="rect">
            <a:avLst/>
          </a:prstGeom>
        </p:spPr>
        <p:txBody>
          <a:bodyPr/>
          <a:lstStyle/>
          <a:p>
            <a:fld id="{200B2350-5261-4F5C-9DF5-EF0D264FC8D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57200" y="1600200"/>
            <a:ext cx="8305800" cy="43434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2502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3969" y="6172200"/>
            <a:ext cx="8595360" cy="235463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335713" y="113072"/>
            <a:ext cx="2133600" cy="182880"/>
          </a:xfrm>
          <a:prstGeom prst="rect">
            <a:avLst/>
          </a:prstGeom>
        </p:spPr>
        <p:txBody>
          <a:bodyPr/>
          <a:lstStyle/>
          <a:p>
            <a:fld id="{A9DF6EFB-3F44-496C-A842-1E0B3D3B975A}" type="datetimeFigureOut">
              <a:rPr lang="en-US" smtClean="0">
                <a:solidFill>
                  <a:prstClr val="white"/>
                </a:solidFill>
              </a:rPr>
              <a:pPr/>
              <a:t>8/26/20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69312" y="113072"/>
            <a:ext cx="551783" cy="182880"/>
          </a:xfrm>
          <a:prstGeom prst="rect">
            <a:avLst/>
          </a:prstGeom>
        </p:spPr>
        <p:txBody>
          <a:bodyPr/>
          <a:lstStyle/>
          <a:p>
            <a:fld id="{200B2350-5261-4F5C-9DF5-EF0D264FC8D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57200" y="1600200"/>
            <a:ext cx="8305800" cy="43434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2502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3969" y="6172200"/>
            <a:ext cx="8595360" cy="235463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335713" y="113072"/>
            <a:ext cx="2133600" cy="182880"/>
          </a:xfrm>
          <a:prstGeom prst="rect">
            <a:avLst/>
          </a:prstGeom>
        </p:spPr>
        <p:txBody>
          <a:bodyPr/>
          <a:lstStyle/>
          <a:p>
            <a:fld id="{A9DF6EFB-3F44-496C-A842-1E0B3D3B975A}" type="datetimeFigureOut">
              <a:rPr lang="en-US" smtClean="0">
                <a:solidFill>
                  <a:prstClr val="white"/>
                </a:solidFill>
              </a:rPr>
              <a:pPr/>
              <a:t>8/26/20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69312" y="113072"/>
            <a:ext cx="551783" cy="182880"/>
          </a:xfrm>
          <a:prstGeom prst="rect">
            <a:avLst/>
          </a:prstGeom>
        </p:spPr>
        <p:txBody>
          <a:bodyPr/>
          <a:lstStyle/>
          <a:p>
            <a:fld id="{200B2350-5261-4F5C-9DF5-EF0D264FC8D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57200" y="1600200"/>
            <a:ext cx="8305800" cy="43434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2502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3969" y="6172200"/>
            <a:ext cx="8595360" cy="235463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335713" y="113072"/>
            <a:ext cx="2133600" cy="182880"/>
          </a:xfrm>
          <a:prstGeom prst="rect">
            <a:avLst/>
          </a:prstGeom>
        </p:spPr>
        <p:txBody>
          <a:bodyPr/>
          <a:lstStyle/>
          <a:p>
            <a:fld id="{A9DF6EFB-3F44-496C-A842-1E0B3D3B975A}" type="datetimeFigureOut">
              <a:rPr lang="en-US" smtClean="0">
                <a:solidFill>
                  <a:prstClr val="white"/>
                </a:solidFill>
              </a:rPr>
              <a:pPr/>
              <a:t>8/26/20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69312" y="113072"/>
            <a:ext cx="551783" cy="182880"/>
          </a:xfrm>
          <a:prstGeom prst="rect">
            <a:avLst/>
          </a:prstGeom>
        </p:spPr>
        <p:txBody>
          <a:bodyPr/>
          <a:lstStyle/>
          <a:p>
            <a:fld id="{200B2350-5261-4F5C-9DF5-EF0D264FC8D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57200" y="1600200"/>
            <a:ext cx="8305800" cy="43434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2502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3969" y="6172200"/>
            <a:ext cx="8595360" cy="235463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335713" y="113072"/>
            <a:ext cx="2133600" cy="182880"/>
          </a:xfrm>
          <a:prstGeom prst="rect">
            <a:avLst/>
          </a:prstGeom>
        </p:spPr>
        <p:txBody>
          <a:bodyPr/>
          <a:lstStyle/>
          <a:p>
            <a:fld id="{A9DF6EFB-3F44-496C-A842-1E0B3D3B975A}" type="datetimeFigureOut">
              <a:rPr lang="en-US" smtClean="0">
                <a:solidFill>
                  <a:prstClr val="white"/>
                </a:solidFill>
              </a:rPr>
              <a:pPr/>
              <a:t>8/26/20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69312" y="113072"/>
            <a:ext cx="551783" cy="182880"/>
          </a:xfrm>
          <a:prstGeom prst="rect">
            <a:avLst/>
          </a:prstGeom>
        </p:spPr>
        <p:txBody>
          <a:bodyPr/>
          <a:lstStyle/>
          <a:p>
            <a:fld id="{200B2350-5261-4F5C-9DF5-EF0D264FC8D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57200" y="1600200"/>
            <a:ext cx="8305800" cy="43434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2502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3969" y="6172200"/>
            <a:ext cx="8595360" cy="235463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335713" y="113072"/>
            <a:ext cx="2133600" cy="182880"/>
          </a:xfrm>
          <a:prstGeom prst="rect">
            <a:avLst/>
          </a:prstGeom>
        </p:spPr>
        <p:txBody>
          <a:bodyPr/>
          <a:lstStyle/>
          <a:p>
            <a:fld id="{A9DF6EFB-3F44-496C-A842-1E0B3D3B975A}" type="datetimeFigureOut">
              <a:rPr lang="en-US" smtClean="0">
                <a:solidFill>
                  <a:prstClr val="white"/>
                </a:solidFill>
              </a:rPr>
              <a:pPr/>
              <a:t>8/26/20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69312" y="113072"/>
            <a:ext cx="551783" cy="182880"/>
          </a:xfrm>
          <a:prstGeom prst="rect">
            <a:avLst/>
          </a:prstGeom>
        </p:spPr>
        <p:txBody>
          <a:bodyPr/>
          <a:lstStyle/>
          <a:p>
            <a:fld id="{200B2350-5261-4F5C-9DF5-EF0D264FC8D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57200" y="1600200"/>
            <a:ext cx="8305800" cy="43434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250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24000"/>
            <a:ext cx="38100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8100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pic>
        <p:nvPicPr>
          <p:cNvPr id="7" name="Picture 6" descr="to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66"/>
            <a:ext cx="9144002" cy="384305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auto">
          <a:xfrm>
            <a:off x="0" y="5768214"/>
            <a:ext cx="9144000" cy="8867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rPr>
              <a:t> </a:t>
            </a:r>
          </a:p>
        </p:txBody>
      </p:sp>
      <p:sp>
        <p:nvSpPr>
          <p:cNvPr id="12" name="Footer Placeholder 6"/>
          <p:cNvSpPr txBox="1">
            <a:spLocks noChangeArrowheads="1"/>
          </p:cNvSpPr>
          <p:nvPr userDrawn="1"/>
        </p:nvSpPr>
        <p:spPr bwMode="auto">
          <a:xfrm>
            <a:off x="179512" y="6152115"/>
            <a:ext cx="4536504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A69C95"/>
                </a:solidFill>
                <a:latin typeface="Verdana" charset="0"/>
                <a:ea typeface="ＭＳ Ｐゴシック" charset="0"/>
                <a:cs typeface="Verdana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endParaRPr lang="en-US">
              <a:solidFill>
                <a:srgbClr val="A69C95"/>
              </a:solidFill>
            </a:endParaRPr>
          </a:p>
        </p:txBody>
      </p:sp>
      <p:pic>
        <p:nvPicPr>
          <p:cNvPr id="14" name="Picture 13" descr="FMFM_CORP_FOOTER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9" y="6650864"/>
            <a:ext cx="9171460" cy="21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80105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3969" y="6172200"/>
            <a:ext cx="8595360" cy="235463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335713" y="113072"/>
            <a:ext cx="2133600" cy="182880"/>
          </a:xfrm>
          <a:prstGeom prst="rect">
            <a:avLst/>
          </a:prstGeom>
        </p:spPr>
        <p:txBody>
          <a:bodyPr/>
          <a:lstStyle/>
          <a:p>
            <a:fld id="{A9DF6EFB-3F44-496C-A842-1E0B3D3B975A}" type="datetimeFigureOut">
              <a:rPr lang="en-US" smtClean="0">
                <a:solidFill>
                  <a:prstClr val="white"/>
                </a:solidFill>
              </a:rPr>
              <a:pPr/>
              <a:t>8/26/20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69312" y="113072"/>
            <a:ext cx="551783" cy="182880"/>
          </a:xfrm>
          <a:prstGeom prst="rect">
            <a:avLst/>
          </a:prstGeom>
        </p:spPr>
        <p:txBody>
          <a:bodyPr/>
          <a:lstStyle/>
          <a:p>
            <a:fld id="{200B2350-5261-4F5C-9DF5-EF0D264FC8D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57200" y="1600200"/>
            <a:ext cx="8305800" cy="43434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2502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3969" y="6172200"/>
            <a:ext cx="8595360" cy="235463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335713" y="113072"/>
            <a:ext cx="2133600" cy="182880"/>
          </a:xfrm>
          <a:prstGeom prst="rect">
            <a:avLst/>
          </a:prstGeom>
        </p:spPr>
        <p:txBody>
          <a:bodyPr/>
          <a:lstStyle/>
          <a:p>
            <a:fld id="{A9DF6EFB-3F44-496C-A842-1E0B3D3B975A}" type="datetimeFigureOut">
              <a:rPr lang="en-US" smtClean="0">
                <a:solidFill>
                  <a:prstClr val="white"/>
                </a:solidFill>
              </a:rPr>
              <a:pPr/>
              <a:t>8/26/20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69312" y="113072"/>
            <a:ext cx="551783" cy="182880"/>
          </a:xfrm>
          <a:prstGeom prst="rect">
            <a:avLst/>
          </a:prstGeom>
        </p:spPr>
        <p:txBody>
          <a:bodyPr/>
          <a:lstStyle/>
          <a:p>
            <a:fld id="{200B2350-5261-4F5C-9DF5-EF0D264FC8D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57200" y="1600200"/>
            <a:ext cx="8305800" cy="43434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250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pic>
        <p:nvPicPr>
          <p:cNvPr id="9" name="Picture 8" descr="to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66"/>
            <a:ext cx="9144002" cy="384305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0" y="5768214"/>
            <a:ext cx="9144000" cy="8867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rPr>
              <a:t> </a:t>
            </a:r>
          </a:p>
        </p:txBody>
      </p:sp>
      <p:sp>
        <p:nvSpPr>
          <p:cNvPr id="14" name="Footer Placeholder 6"/>
          <p:cNvSpPr txBox="1">
            <a:spLocks noChangeArrowheads="1"/>
          </p:cNvSpPr>
          <p:nvPr userDrawn="1"/>
        </p:nvSpPr>
        <p:spPr bwMode="auto">
          <a:xfrm>
            <a:off x="179512" y="6152115"/>
            <a:ext cx="4536504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A69C95"/>
                </a:solidFill>
                <a:latin typeface="Verdana" charset="0"/>
                <a:ea typeface="ＭＳ Ｐゴシック" charset="0"/>
                <a:cs typeface="Verdana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err="1">
                <a:solidFill>
                  <a:srgbClr val="A69C95"/>
                </a:solidFill>
              </a:rPr>
              <a:t>uOttawa.ca</a:t>
            </a:r>
            <a:endParaRPr lang="en-US">
              <a:solidFill>
                <a:srgbClr val="A69C95"/>
              </a:solidFill>
            </a:endParaRPr>
          </a:p>
        </p:txBody>
      </p:sp>
      <p:pic>
        <p:nvPicPr>
          <p:cNvPr id="15" name="Picture 14" descr="uOttawa_HOR_WG7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716" y="6133330"/>
            <a:ext cx="1697566" cy="454040"/>
          </a:xfrm>
          <a:prstGeom prst="rect">
            <a:avLst/>
          </a:prstGeom>
        </p:spPr>
      </p:pic>
      <p:pic>
        <p:nvPicPr>
          <p:cNvPr id="16" name="Picture 15" descr="FMFM_CORP_FOOTER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9" y="6650864"/>
            <a:ext cx="9171460" cy="21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55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pic>
        <p:nvPicPr>
          <p:cNvPr id="5" name="Picture 4" descr="to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66"/>
            <a:ext cx="9144002" cy="38430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auto">
          <a:xfrm>
            <a:off x="0" y="5768214"/>
            <a:ext cx="9144000" cy="8867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rPr>
              <a:t> </a:t>
            </a:r>
          </a:p>
        </p:txBody>
      </p:sp>
      <p:pic>
        <p:nvPicPr>
          <p:cNvPr id="12" name="Picture 11" descr="FMFM_CORP_FOOTER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9" y="6650864"/>
            <a:ext cx="9171460" cy="21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65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o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66"/>
            <a:ext cx="9144002" cy="38430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5768214"/>
            <a:ext cx="9144000" cy="8867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rPr>
              <a:t> </a:t>
            </a:r>
          </a:p>
        </p:txBody>
      </p:sp>
      <p:pic>
        <p:nvPicPr>
          <p:cNvPr id="11" name="Picture 10" descr="FMFM_CORP_FOOTER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9" y="6650864"/>
            <a:ext cx="9171460" cy="21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01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/>
              <a:t>Click to </a:t>
            </a:r>
            <a:r>
              <a:rPr lang="fr-CA" err="1"/>
              <a:t>edit</a:t>
            </a:r>
            <a:r>
              <a:rPr lang="fr-CA"/>
              <a:t> Master </a:t>
            </a:r>
            <a:r>
              <a:rPr lang="fr-CA" err="1"/>
              <a:t>title</a:t>
            </a:r>
            <a:r>
              <a:rPr lang="fr-CA"/>
              <a:t>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40466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/>
              <a:t>Click to </a:t>
            </a:r>
            <a:r>
              <a:rPr lang="fr-CA" err="1"/>
              <a:t>edit</a:t>
            </a:r>
            <a:r>
              <a:rPr lang="fr-CA"/>
              <a:t> Master </a:t>
            </a:r>
            <a:r>
              <a:rPr lang="fr-CA" err="1"/>
              <a:t>text</a:t>
            </a:r>
            <a:r>
              <a:rPr lang="fr-CA"/>
              <a:t> styles</a:t>
            </a:r>
          </a:p>
          <a:p>
            <a:pPr lvl="1"/>
            <a:r>
              <a:rPr lang="fr-CA"/>
              <a:t>Second </a:t>
            </a:r>
            <a:r>
              <a:rPr lang="fr-CA" err="1"/>
              <a:t>level</a:t>
            </a:r>
            <a:endParaRPr lang="fr-CA"/>
          </a:p>
          <a:p>
            <a:pPr lvl="2"/>
            <a:r>
              <a:rPr lang="fr-CA" err="1"/>
              <a:t>Third</a:t>
            </a:r>
            <a:r>
              <a:rPr lang="fr-CA"/>
              <a:t> </a:t>
            </a:r>
            <a:r>
              <a:rPr lang="fr-CA" err="1"/>
              <a:t>level</a:t>
            </a:r>
            <a:endParaRPr lang="fr-CA"/>
          </a:p>
          <a:p>
            <a:pPr lvl="3"/>
            <a:r>
              <a:rPr lang="fr-CA" err="1"/>
              <a:t>Fourth</a:t>
            </a:r>
            <a:r>
              <a:rPr lang="fr-CA"/>
              <a:t> </a:t>
            </a:r>
            <a:r>
              <a:rPr lang="fr-CA" err="1"/>
              <a:t>level</a:t>
            </a:r>
            <a:endParaRPr lang="fr-CA"/>
          </a:p>
          <a:p>
            <a:pPr lvl="4"/>
            <a:r>
              <a:rPr lang="fr-CA" err="1"/>
              <a:t>Fifth</a:t>
            </a:r>
            <a:r>
              <a:rPr lang="fr-CA"/>
              <a:t> </a:t>
            </a:r>
            <a:r>
              <a:rPr lang="fr-CA" err="1"/>
              <a:t>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72816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pic>
        <p:nvPicPr>
          <p:cNvPr id="7" name="Picture 6" descr="to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66"/>
            <a:ext cx="9144002" cy="384305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auto">
          <a:xfrm>
            <a:off x="0" y="5768214"/>
            <a:ext cx="9144000" cy="8867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rPr>
              <a:t> </a:t>
            </a:r>
          </a:p>
        </p:txBody>
      </p:sp>
      <p:sp>
        <p:nvSpPr>
          <p:cNvPr id="12" name="Footer Placeholder 6"/>
          <p:cNvSpPr txBox="1">
            <a:spLocks noChangeArrowheads="1"/>
          </p:cNvSpPr>
          <p:nvPr userDrawn="1"/>
        </p:nvSpPr>
        <p:spPr bwMode="auto">
          <a:xfrm>
            <a:off x="179512" y="6165304"/>
            <a:ext cx="4536504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A69C95"/>
                </a:solidFill>
                <a:latin typeface="Verdana" charset="0"/>
                <a:ea typeface="ＭＳ Ｐゴシック" charset="0"/>
                <a:cs typeface="Verdana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endParaRPr lang="en-US">
              <a:solidFill>
                <a:srgbClr val="A69C95"/>
              </a:solidFill>
            </a:endParaRPr>
          </a:p>
        </p:txBody>
      </p:sp>
      <p:pic>
        <p:nvPicPr>
          <p:cNvPr id="14" name="Picture 13" descr="FMFM_CORP_FOOTER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9" y="6650864"/>
            <a:ext cx="9171460" cy="21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57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302422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53630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fr-CA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869160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pic>
        <p:nvPicPr>
          <p:cNvPr id="7" name="Picture 6" descr="to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66"/>
            <a:ext cx="9144002" cy="384305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auto">
          <a:xfrm>
            <a:off x="0" y="5768214"/>
            <a:ext cx="9144000" cy="8867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rPr>
              <a:t> </a:t>
            </a:r>
          </a:p>
        </p:txBody>
      </p:sp>
      <p:sp>
        <p:nvSpPr>
          <p:cNvPr id="12" name="Footer Placeholder 6"/>
          <p:cNvSpPr txBox="1">
            <a:spLocks noChangeArrowheads="1"/>
          </p:cNvSpPr>
          <p:nvPr userDrawn="1"/>
        </p:nvSpPr>
        <p:spPr bwMode="auto">
          <a:xfrm>
            <a:off x="179512" y="6152115"/>
            <a:ext cx="4536504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A69C95"/>
                </a:solidFill>
                <a:latin typeface="Verdana" charset="0"/>
                <a:ea typeface="ＭＳ Ｐゴシック" charset="0"/>
                <a:cs typeface="Verdana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endParaRPr lang="en-US">
              <a:solidFill>
                <a:srgbClr val="A69C95"/>
              </a:solidFill>
            </a:endParaRPr>
          </a:p>
        </p:txBody>
      </p:sp>
      <p:pic>
        <p:nvPicPr>
          <p:cNvPr id="14" name="Picture 13" descr="FMFM_CORP_FOOTER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9" y="6650864"/>
            <a:ext cx="9171460" cy="21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15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3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81000"/>
            <a:ext cx="6553200" cy="914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CA"/>
              <a:t>Click to </a:t>
            </a:r>
            <a:r>
              <a:rPr lang="fr-CA" err="1"/>
              <a:t>add</a:t>
            </a:r>
            <a:r>
              <a:rPr lang="fr-CA"/>
              <a:t> </a:t>
            </a:r>
            <a:r>
              <a:rPr lang="fr-CA" err="1"/>
              <a:t>title</a:t>
            </a:r>
            <a:r>
              <a:rPr lang="fr-CA"/>
              <a:t> </a:t>
            </a:r>
            <a:r>
              <a:rPr lang="fr-CA" err="1"/>
              <a:t>here</a:t>
            </a:r>
            <a:endParaRPr lang="en-US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524000"/>
            <a:ext cx="7772400" cy="3886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/>
              <a:t>Click to </a:t>
            </a:r>
            <a:r>
              <a:rPr lang="fr-CA" err="1"/>
              <a:t>add</a:t>
            </a:r>
            <a:r>
              <a:rPr lang="fr-CA"/>
              <a:t> content </a:t>
            </a:r>
            <a:r>
              <a:rPr lang="fr-CA" err="1"/>
              <a:t>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924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7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  <p:sldLayoutId id="2147483703" r:id="rId26"/>
    <p:sldLayoutId id="2147483704" r:id="rId27"/>
    <p:sldLayoutId id="2147483705" r:id="rId28"/>
    <p:sldLayoutId id="2147483706" r:id="rId29"/>
    <p:sldLayoutId id="2147483707" r:id="rId30"/>
    <p:sldLayoutId id="2147483708" r:id="rId31"/>
    <p:sldLayoutId id="2147483709" r:id="rId32"/>
    <p:sldLayoutId id="2147483710" r:id="rId33"/>
    <p:sldLayoutId id="2147483711" r:id="rId34"/>
    <p:sldLayoutId id="2147483712" r:id="rId35"/>
    <p:sldLayoutId id="2147483713" r:id="rId36"/>
    <p:sldLayoutId id="2147483714" r:id="rId37"/>
    <p:sldLayoutId id="2147483715" r:id="rId38"/>
    <p:sldLayoutId id="2147483716" r:id="rId39"/>
    <p:sldLayoutId id="2147483717" r:id="rId40"/>
    <p:sldLayoutId id="2147483718" r:id="rId41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990000"/>
          </a:solidFill>
          <a:latin typeface="Verdana"/>
          <a:ea typeface="ＭＳ Ｐゴシック" charset="0"/>
          <a:cs typeface="Verdana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Verdana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Verdana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Verdana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Verdana" charset="0"/>
          <a:ea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 Black" pitchFamily="-110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 Black" pitchFamily="-110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 Black" pitchFamily="-110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 Black" pitchFamily="-110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Verdana"/>
          <a:ea typeface="ＭＳ Ｐゴシック" charset="0"/>
          <a:cs typeface="Verdana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Verdana"/>
          <a:ea typeface="ＭＳ Ｐゴシック" pitchFamily="-110" charset="-128"/>
          <a:cs typeface="Verdan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Verdana"/>
          <a:ea typeface="ＭＳ Ｐゴシック" pitchFamily="-110" charset="-128"/>
          <a:cs typeface="Verdan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Verdana"/>
          <a:ea typeface="ＭＳ Ｐゴシック" pitchFamily="-110" charset="-128"/>
          <a:cs typeface="Verdan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Verdana"/>
          <a:ea typeface="ＭＳ Ｐゴシック" pitchFamily="-110" charset="-128"/>
          <a:cs typeface="Verdan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ww.pngall.com/ruler-png" TargetMode="Externa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image" Target="../media/image30.jpeg"/><Relationship Id="rId7" Type="http://schemas.openxmlformats.org/officeDocument/2006/relationships/diagramData" Target="../diagrams/data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iff"/><Relationship Id="rId11" Type="http://schemas.microsoft.com/office/2007/relationships/diagramDrawing" Target="../diagrams/drawing5.xml"/><Relationship Id="rId5" Type="http://schemas.openxmlformats.org/officeDocument/2006/relationships/image" Target="../media/image32.jpeg"/><Relationship Id="rId10" Type="http://schemas.openxmlformats.org/officeDocument/2006/relationships/diagramColors" Target="../diagrams/colors5.xml"/><Relationship Id="rId4" Type="http://schemas.openxmlformats.org/officeDocument/2006/relationships/image" Target="../media/image31.png"/><Relationship Id="rId9" Type="http://schemas.openxmlformats.org/officeDocument/2006/relationships/diagramQuickStyle" Target="../diagrams/quickStyl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tiff"/><Relationship Id="rId4" Type="http://schemas.openxmlformats.org/officeDocument/2006/relationships/image" Target="../media/image43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5" Type="http://schemas.openxmlformats.org/officeDocument/2006/relationships/image" Target="../media/image11.gif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KosGSm7Ps4?feature=oembed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7-Yr1nQ3dFI?feature=oembed" TargetMode="External"/><Relationship Id="rId5" Type="http://schemas.openxmlformats.org/officeDocument/2006/relationships/image" Target="../media/image62.jpeg"/><Relationship Id="rId4" Type="http://schemas.openxmlformats.org/officeDocument/2006/relationships/image" Target="../media/image61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3.mp3"/><Relationship Id="rId7" Type="http://schemas.openxmlformats.org/officeDocument/2006/relationships/image" Target="../media/image7.png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4.xml"/><Relationship Id="rId4" Type="http://schemas.openxmlformats.org/officeDocument/2006/relationships/audio" Target="../media/media3.mp3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7.png"/><Relationship Id="rId4" Type="http://schemas.openxmlformats.org/officeDocument/2006/relationships/image" Target="../media/image70.tif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echo360.org.uk/section/a0b9f1cf-411a-4183-a7b7-07b938aa51db/home" TargetMode="External"/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349sMjOUYTjIDKrLGkieqQ" TargetMode="External"/><Relationship Id="rId2" Type="http://schemas.openxmlformats.org/officeDocument/2006/relationships/hyperlink" Target="http://sciencesauceonline.com/" TargetMode="Externa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youtu.be/7-Yr1nQ3dFI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huKUJsqik2I?feature=oembed" TargetMode="Externa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5" Type="http://schemas.microsoft.com/office/2007/relationships/hdphoto" Target="../media/hdphoto2.wdp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milestones/milelight/full/milelight02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dicine5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5" r="13316"/>
          <a:stretch/>
        </p:blipFill>
        <p:spPr>
          <a:xfrm>
            <a:off x="-7853" y="0"/>
            <a:ext cx="9144000" cy="666936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 bwMode="auto">
          <a:xfrm>
            <a:off x="1763688" y="2852936"/>
            <a:ext cx="7380312" cy="1224136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10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1763688" y="4149080"/>
            <a:ext cx="7380312" cy="504056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10" charset="0"/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 bwMode="auto">
          <a:xfrm>
            <a:off x="1872208" y="2852936"/>
            <a:ext cx="7164288" cy="7920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990000"/>
                </a:solidFill>
                <a:latin typeface="Verdana"/>
                <a:ea typeface="ＭＳ Ｐゴシック" charset="0"/>
                <a:cs typeface="Verdana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Verdana" charset="0"/>
                <a:ea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Verdana" charset="0"/>
                <a:ea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Verdana" charset="0"/>
                <a:ea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Verdana" charset="0"/>
                <a:ea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Arial Black" pitchFamily="-110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Arial Black" pitchFamily="-110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Arial Black" pitchFamily="-110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Arial Black" pitchFamily="-110" charset="0"/>
              </a:defRPr>
            </a:lvl9pPr>
          </a:lstStyle>
          <a:p>
            <a:r>
              <a:rPr lang="en-US" sz="2400">
                <a:solidFill>
                  <a:srgbClr val="C67B57"/>
                </a:solidFill>
                <a:latin typeface="Arial"/>
                <a:cs typeface="Arial"/>
              </a:rPr>
              <a:t>ANP 1105A - Anatomy &amp; Physiology I</a:t>
            </a:r>
          </a:p>
          <a:p>
            <a:endParaRPr lang="en-US" sz="2400">
              <a:solidFill>
                <a:srgbClr val="C67B57"/>
              </a:solidFill>
              <a:latin typeface="Arial"/>
              <a:cs typeface="Arial"/>
            </a:endParaRPr>
          </a:p>
        </p:txBody>
      </p:sp>
      <p:sp>
        <p:nvSpPr>
          <p:cNvPr id="31" name="Text Placeholder 2"/>
          <p:cNvSpPr txBox="1">
            <a:spLocks/>
          </p:cNvSpPr>
          <p:nvPr/>
        </p:nvSpPr>
        <p:spPr bwMode="auto">
          <a:xfrm>
            <a:off x="1872208" y="3501008"/>
            <a:ext cx="7164288" cy="50405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Verdana"/>
                <a:ea typeface="ＭＳ Ｐゴシック" charset="0"/>
                <a:cs typeface="Verdana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Verdana"/>
                <a:ea typeface="ＭＳ Ｐゴシック" pitchFamily="-110" charset="-128"/>
                <a:cs typeface="Verdan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Verdana"/>
                <a:ea typeface="ＭＳ Ｐゴシック" pitchFamily="-110" charset="-128"/>
                <a:cs typeface="Verdan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Verdana"/>
                <a:ea typeface="ＭＳ Ｐゴシック" pitchFamily="-110" charset="-128"/>
                <a:cs typeface="Verdan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/>
                <a:ea typeface="ＭＳ Ｐゴシック" pitchFamily="-110" charset="-128"/>
                <a:cs typeface="Verdan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r>
              <a:rPr lang="en-US" sz="1600">
                <a:solidFill>
                  <a:schemeClr val="bg1"/>
                </a:solidFill>
                <a:latin typeface="Arial"/>
                <a:cs typeface="Arial"/>
              </a:rPr>
              <a:t>Basic Cellular Physiology &amp; the Anatomy and  Physiology of the Cardiovascular, Lymphatic &amp; Respiratory Systems</a:t>
            </a:r>
          </a:p>
        </p:txBody>
      </p:sp>
      <p:sp>
        <p:nvSpPr>
          <p:cNvPr id="32" name="Text Placeholder 2"/>
          <p:cNvSpPr txBox="1">
            <a:spLocks/>
          </p:cNvSpPr>
          <p:nvPr/>
        </p:nvSpPr>
        <p:spPr bwMode="auto">
          <a:xfrm>
            <a:off x="1871700" y="4181997"/>
            <a:ext cx="7164288" cy="43204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Verdana"/>
                <a:ea typeface="ＭＳ Ｐゴシック" charset="0"/>
                <a:cs typeface="Verdana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Verdana"/>
                <a:ea typeface="ＭＳ Ｐゴシック" pitchFamily="-110" charset="-128"/>
                <a:cs typeface="Verdan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Verdana"/>
                <a:ea typeface="ＭＳ Ｐゴシック" pitchFamily="-110" charset="-128"/>
                <a:cs typeface="Verdan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Verdana"/>
                <a:ea typeface="ＭＳ Ｐゴシック" pitchFamily="-110" charset="-128"/>
                <a:cs typeface="Verdan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/>
                <a:ea typeface="ＭＳ Ｐゴシック" pitchFamily="-110" charset="-128"/>
                <a:cs typeface="Verdan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solidFill>
                  <a:srgbClr val="FFFF00"/>
                </a:solidFill>
                <a:latin typeface="Arial"/>
                <a:cs typeface="Arial"/>
              </a:rPr>
              <a:t>Lecture 2A </a:t>
            </a:r>
            <a:r>
              <a:rPr lang="mr-IN" sz="1200" b="1" dirty="0">
                <a:solidFill>
                  <a:srgbClr val="FFFF00"/>
                </a:solidFill>
                <a:latin typeface="Arial"/>
                <a:cs typeface="Arial"/>
              </a:rPr>
              <a:t>–</a:t>
            </a:r>
            <a:r>
              <a:rPr lang="en-US" sz="1200" b="1" dirty="0">
                <a:solidFill>
                  <a:srgbClr val="FFFF00"/>
                </a:solidFill>
                <a:latin typeface="Arial"/>
                <a:cs typeface="Arial"/>
              </a:rPr>
              <a:t> Tissues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  <a:latin typeface="Arial"/>
                <a:cs typeface="Arial"/>
              </a:rPr>
              <a:t>Presented by: Dr. Stephen Gee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1688352" y="2852936"/>
            <a:ext cx="78511" cy="1224136"/>
          </a:xfrm>
          <a:prstGeom prst="rect">
            <a:avLst/>
          </a:prstGeom>
          <a:solidFill>
            <a:srgbClr val="2F1A4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A69C95"/>
              </a:solidFill>
              <a:effectLst/>
              <a:latin typeface="Times" pitchFamily="-110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1688352" y="4149080"/>
            <a:ext cx="123159" cy="504056"/>
          </a:xfrm>
          <a:prstGeom prst="rect">
            <a:avLst/>
          </a:prstGeom>
          <a:solidFill>
            <a:srgbClr val="2F1A4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rgbClr val="A69C95"/>
                </a:solidFill>
                <a:effectLst/>
                <a:latin typeface="Times" pitchFamily="-110" charset="0"/>
              </a:rPr>
              <a:t>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13729" y="-1866"/>
            <a:ext cx="9172670" cy="6866731"/>
            <a:chOff x="-13729" y="-1866"/>
            <a:chExt cx="9172670" cy="6866731"/>
          </a:xfrm>
        </p:grpSpPr>
        <p:sp>
          <p:nvSpPr>
            <p:cNvPr id="8" name="Rectangle 7"/>
            <p:cNvSpPr/>
            <p:nvPr/>
          </p:nvSpPr>
          <p:spPr bwMode="auto">
            <a:xfrm>
              <a:off x="-6643" y="5704704"/>
              <a:ext cx="9165584" cy="950222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-110" charset="0"/>
                </a:rPr>
                <a:t> </a:t>
              </a:r>
            </a:p>
          </p:txBody>
        </p:sp>
        <p:pic>
          <p:nvPicPr>
            <p:cNvPr id="16" name="Picture 15" descr="uOttawa_HOR_WHITE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3600" y="5949280"/>
              <a:ext cx="1693389" cy="452922"/>
            </a:xfrm>
            <a:prstGeom prst="rect">
              <a:avLst/>
            </a:prstGeom>
          </p:spPr>
        </p:pic>
        <p:pic>
          <p:nvPicPr>
            <p:cNvPr id="14" name="Picture 13" descr="top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-1866"/>
              <a:ext cx="9144002" cy="384305"/>
            </a:xfrm>
            <a:prstGeom prst="rect">
              <a:avLst/>
            </a:prstGeom>
          </p:spPr>
        </p:pic>
        <p:sp>
          <p:nvSpPr>
            <p:cNvPr id="17" name="Footer Placeholder 6"/>
            <p:cNvSpPr txBox="1">
              <a:spLocks noChangeArrowheads="1"/>
            </p:cNvSpPr>
            <p:nvPr/>
          </p:nvSpPr>
          <p:spPr bwMode="auto">
            <a:xfrm>
              <a:off x="179512" y="6152115"/>
              <a:ext cx="4536504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rgbClr val="A69C95"/>
                  </a:solidFill>
                  <a:latin typeface="Verdana" charset="0"/>
                  <a:ea typeface="ＭＳ Ｐゴシック" charset="0"/>
                  <a:cs typeface="Verdana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l"/>
              <a:r>
                <a:rPr lang="en-US" err="1">
                  <a:solidFill>
                    <a:schemeClr val="bg1"/>
                  </a:solidFill>
                </a:rPr>
                <a:t>uOttawa.ca</a:t>
              </a:r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3" name="Picture 2" descr="FMFM_CORP_FOOTER.jp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729" y="6650864"/>
              <a:ext cx="9171460" cy="214001"/>
            </a:xfrm>
            <a:prstGeom prst="rect">
              <a:avLst/>
            </a:prstGeom>
          </p:spPr>
        </p:pic>
        <p:sp>
          <p:nvSpPr>
            <p:cNvPr id="20" name="Footer Placeholder 6"/>
            <p:cNvSpPr txBox="1">
              <a:spLocks noChangeArrowheads="1"/>
            </p:cNvSpPr>
            <p:nvPr/>
          </p:nvSpPr>
          <p:spPr bwMode="auto">
            <a:xfrm>
              <a:off x="179512" y="5753851"/>
              <a:ext cx="6408712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rgbClr val="A69C95"/>
                  </a:solidFill>
                  <a:latin typeface="Verdana" charset="0"/>
                  <a:ea typeface="ＭＳ Ｐゴシック" charset="0"/>
                  <a:cs typeface="Verdana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l"/>
              <a:r>
                <a:rPr lang="en-US" sz="1600" err="1">
                  <a:solidFill>
                    <a:schemeClr val="bg1"/>
                  </a:solidFill>
                </a:rPr>
                <a:t>Faculté</a:t>
              </a:r>
              <a:r>
                <a:rPr lang="en-US" sz="1600">
                  <a:solidFill>
                    <a:schemeClr val="bg1"/>
                  </a:solidFill>
                </a:rPr>
                <a:t> de </a:t>
              </a:r>
              <a:r>
                <a:rPr lang="en-US" sz="1600" err="1">
                  <a:solidFill>
                    <a:schemeClr val="bg1"/>
                  </a:solidFill>
                </a:rPr>
                <a:t>médecine</a:t>
              </a:r>
              <a:r>
                <a:rPr lang="en-US" sz="1600">
                  <a:solidFill>
                    <a:schemeClr val="bg1"/>
                  </a:solidFill>
                </a:rPr>
                <a:t>  |  Faculty of Medicine</a:t>
              </a:r>
            </a:p>
          </p:txBody>
        </p:sp>
      </p:grpSp>
      <p:pic>
        <p:nvPicPr>
          <p:cNvPr id="22" name="With Or Without You (Extended)" descr="With Or Without You (Extended)">
            <a:hlinkClick r:id="" action="ppaction://media"/>
            <a:extLst>
              <a:ext uri="{FF2B5EF4-FFF2-40B4-BE49-F238E27FC236}">
                <a16:creationId xmlns:a16="http://schemas.microsoft.com/office/drawing/2014/main" id="{D4498ED6-D3CD-864B-9989-4EFE39575F2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342223.1448"/>
                  <p14:fade in="1000" out="1500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5818986"/>
            <a:ext cx="426360" cy="42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05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061F-E4DC-495E-85F0-3797E01AA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56" y="477092"/>
            <a:ext cx="7817799" cy="460961"/>
          </a:xfrm>
        </p:spPr>
        <p:txBody>
          <a:bodyPr/>
          <a:lstStyle/>
          <a:p>
            <a:r>
              <a:rPr lang="en-US">
                <a:ea typeface="ＭＳ Ｐゴシック"/>
              </a:rPr>
              <a:t>General Organization</a:t>
            </a:r>
            <a:endParaRPr lang="en-US"/>
          </a:p>
        </p:txBody>
      </p:sp>
      <p:sp>
        <p:nvSpPr>
          <p:cNvPr id="3" name="Line 7">
            <a:extLst>
              <a:ext uri="{FF2B5EF4-FFF2-40B4-BE49-F238E27FC236}">
                <a16:creationId xmlns:a16="http://schemas.microsoft.com/office/drawing/2014/main" id="{62454E68-620C-E74E-8455-369B0F22450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61906"/>
            <a:ext cx="899160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F57AAA-6103-BA4F-BB31-191A961F4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17" y="1816487"/>
            <a:ext cx="3810000" cy="1841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DE3B10-B50D-7147-A9D7-00239A9CD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917" y="1816487"/>
            <a:ext cx="4265437" cy="285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40502-97DF-0F4C-BEF1-531EAAD85F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sz="1600" b="1">
                <a:solidFill>
                  <a:srgbClr val="800000"/>
                </a:solidFill>
              </a:rPr>
              <a:t>Tissues</a:t>
            </a:r>
          </a:p>
          <a:p>
            <a:pPr lvl="1"/>
            <a:r>
              <a:rPr lang="en-CA" sz="1600"/>
              <a:t>groups of cells similar in structure </a:t>
            </a:r>
          </a:p>
          <a:p>
            <a:pPr lvl="1"/>
            <a:r>
              <a:rPr lang="en-CA" sz="1600"/>
              <a:t>common function </a:t>
            </a:r>
          </a:p>
          <a:p>
            <a:pPr lvl="1"/>
            <a:r>
              <a:rPr lang="en-CA" sz="1600"/>
              <a:t>organized into organs.</a:t>
            </a:r>
          </a:p>
          <a:p>
            <a:r>
              <a:rPr lang="en-CA" sz="1600"/>
              <a:t>4 main tissue types</a:t>
            </a:r>
          </a:p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CFB9A0-5C4C-7A46-BB8F-671191CA858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6" descr="HAP_11e_Figure_04_01_L.jpg">
            <a:extLst>
              <a:ext uri="{FF2B5EF4-FFF2-40B4-BE49-F238E27FC236}">
                <a16:creationId xmlns:a16="http://schemas.microsoft.com/office/drawing/2014/main" id="{2BF7A5F1-43F5-E44A-AF6D-339E98FABF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5" r="-1338"/>
          <a:stretch/>
        </p:blipFill>
        <p:spPr bwMode="auto">
          <a:xfrm>
            <a:off x="4495800" y="381000"/>
            <a:ext cx="4608393" cy="569244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02F3FA34-B4FB-3F41-A407-301086C067A8}"/>
              </a:ext>
            </a:extLst>
          </p:cNvPr>
          <p:cNvSpPr txBox="1">
            <a:spLocks/>
          </p:cNvSpPr>
          <p:nvPr/>
        </p:nvSpPr>
        <p:spPr bwMode="auto">
          <a:xfrm>
            <a:off x="357809" y="388289"/>
            <a:ext cx="6553200" cy="629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990000"/>
                </a:solidFill>
                <a:latin typeface="Verdana"/>
                <a:ea typeface="ＭＳ Ｐゴシック" charset="0"/>
                <a:cs typeface="Verdana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Verdana" charset="0"/>
                <a:ea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Verdana" charset="0"/>
                <a:ea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Verdana" charset="0"/>
                <a:ea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Verdana" charset="0"/>
                <a:ea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Arial Black" pitchFamily="-110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Arial Black" pitchFamily="-110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Arial Black" pitchFamily="-110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Arial Black" pitchFamily="-110" charset="0"/>
              </a:defRPr>
            </a:lvl9pPr>
          </a:lstStyle>
          <a:p>
            <a:pPr defTabSz="914400"/>
            <a:r>
              <a:rPr lang="en-US" kern="0"/>
              <a:t>Tissues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916B8C8A-BD09-CD44-BC29-4F9F7A141C68}"/>
              </a:ext>
            </a:extLst>
          </p:cNvPr>
          <p:cNvSpPr txBox="1">
            <a:spLocks/>
          </p:cNvSpPr>
          <p:nvPr/>
        </p:nvSpPr>
        <p:spPr bwMode="auto">
          <a:xfrm>
            <a:off x="6213310" y="5050182"/>
            <a:ext cx="2658194" cy="73866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990000"/>
                </a:solidFill>
                <a:latin typeface="Verdana"/>
                <a:ea typeface="ＭＳ Ｐゴシック" charset="0"/>
                <a:cs typeface="Verdana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Verdana" charset="0"/>
                <a:ea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Verdana" charset="0"/>
                <a:ea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Verdana" charset="0"/>
                <a:ea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Verdana" charset="0"/>
                <a:ea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Arial Black" pitchFamily="-110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Arial Black" pitchFamily="-110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Arial Black" pitchFamily="-110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Arial Black" pitchFamily="-110" charset="0"/>
              </a:defRPr>
            </a:lvl9pPr>
          </a:lstStyle>
          <a:p>
            <a:r>
              <a:rPr lang="en-US" sz="1200">
                <a:solidFill>
                  <a:srgbClr val="800000"/>
                </a:solidFill>
              </a:rPr>
              <a:t>Figure 4.1 </a:t>
            </a:r>
            <a:r>
              <a:rPr lang="en-US" sz="1200" b="0">
                <a:solidFill>
                  <a:schemeClr val="tx1"/>
                </a:solidFill>
              </a:rPr>
              <a:t>Overview of four basic tissue types: epithelial, connective, muscle, and nervous tissues.</a:t>
            </a:r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8528B1C4-5F80-2F4B-AFCF-6FDB725760B1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61906"/>
            <a:ext cx="434340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093240-7ED9-6F4C-8DAD-ABDE11FD364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53490" y="2153800"/>
            <a:ext cx="1750105" cy="629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46581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12750" y="521853"/>
            <a:ext cx="7774632" cy="369332"/>
          </a:xfrm>
        </p:spPr>
        <p:txBody>
          <a:bodyPr vert="horz" lIns="0" tIns="0" rIns="0" bIns="0" rtlCol="0" anchor="b">
            <a:spAutoFit/>
          </a:bodyPr>
          <a:lstStyle/>
          <a:p>
            <a:r>
              <a:rPr lang="en-US" sz="2400"/>
              <a:t>Epithelial Tissue (Epithelium)</a:t>
            </a:r>
          </a:p>
        </p:txBody>
      </p:sp>
      <p:sp>
        <p:nvSpPr>
          <p:cNvPr id="8194" name="Rectangle 5"/>
          <p:cNvSpPr>
            <a:spLocks noGrp="1" noChangeArrowheads="1"/>
          </p:cNvSpPr>
          <p:nvPr>
            <p:ph idx="1"/>
          </p:nvPr>
        </p:nvSpPr>
        <p:spPr>
          <a:xfrm>
            <a:off x="238539" y="1032628"/>
            <a:ext cx="8802094" cy="5551052"/>
          </a:xfrm>
        </p:spPr>
        <p:txBody>
          <a:bodyPr/>
          <a:lstStyle/>
          <a:p>
            <a:pPr lvl="1"/>
            <a:r>
              <a:rPr lang="en-US" altLang="en-US" sz="1800"/>
              <a:t>Sheet of cells - covers body surfaces or cavities</a:t>
            </a:r>
          </a:p>
          <a:p>
            <a:pPr lvl="1"/>
            <a:r>
              <a:rPr lang="en-US" altLang="en-US" sz="1800"/>
              <a:t>e.g. surfaces of skin, digestive organs and respiratory tract</a:t>
            </a:r>
          </a:p>
          <a:p>
            <a:pPr lvl="1"/>
            <a:endParaRPr lang="en-US" altLang="en-US" sz="1800" i="1">
              <a:solidFill>
                <a:srgbClr val="0432FF"/>
              </a:solidFill>
            </a:endParaRPr>
          </a:p>
          <a:p>
            <a:pPr lvl="1"/>
            <a:r>
              <a:rPr lang="en-US" altLang="en-US" sz="1800" i="1">
                <a:solidFill>
                  <a:srgbClr val="0432FF"/>
                </a:solidFill>
              </a:rPr>
              <a:t>Covering and lining epithelia</a:t>
            </a:r>
          </a:p>
          <a:p>
            <a:pPr lvl="2"/>
            <a:r>
              <a:rPr lang="en-US" altLang="en-US" sz="1800"/>
              <a:t>On external and internal surfaces (e.g. skin)</a:t>
            </a:r>
          </a:p>
          <a:p>
            <a:pPr lvl="1"/>
            <a:r>
              <a:rPr lang="en-US" altLang="en-US" sz="1800" i="1">
                <a:solidFill>
                  <a:srgbClr val="0432FF"/>
                </a:solidFill>
              </a:rPr>
              <a:t>Glandular epithelia</a:t>
            </a:r>
          </a:p>
          <a:p>
            <a:pPr lvl="2"/>
            <a:r>
              <a:rPr lang="en-US" altLang="en-US" sz="1800"/>
              <a:t>Secretory tissue in glands (e.g. salivary glands)</a:t>
            </a:r>
          </a:p>
          <a:p>
            <a:pPr lvl="2"/>
            <a:endParaRPr lang="en-US" altLang="en-US"/>
          </a:p>
          <a:p>
            <a:r>
              <a:rPr lang="en-US" altLang="en-US" sz="1800" b="1" u="sng"/>
              <a:t>Selective</a:t>
            </a:r>
            <a:r>
              <a:rPr lang="en-US" altLang="en-US" sz="1800" b="1"/>
              <a:t> barrier</a:t>
            </a:r>
            <a:r>
              <a:rPr lang="en-US" altLang="en-US" sz="1800"/>
              <a:t> – e.g. intestinal epithelium allows passage of certain substances (e.g. nutrients) but not others (e.g. toxins, microorganisms)</a:t>
            </a:r>
          </a:p>
          <a:p>
            <a:pPr lvl="1"/>
            <a:r>
              <a:rPr lang="en-US" altLang="en-US" sz="1800"/>
              <a:t>bidirectional, highly regulated in healthy tissue and disease.</a:t>
            </a:r>
          </a:p>
          <a:p>
            <a:pPr lvl="1"/>
            <a:r>
              <a:rPr lang="en-US" altLang="en-US" sz="1800"/>
              <a:t>Gut microbiome! (we are mostly bacteria!)</a:t>
            </a:r>
          </a:p>
          <a:p>
            <a:endParaRPr lang="en-US" altLang="en-US" sz="1800"/>
          </a:p>
          <a:p>
            <a:r>
              <a:rPr lang="en-US" altLang="en-US" sz="1800" b="1">
                <a:solidFill>
                  <a:srgbClr val="990000"/>
                </a:solidFill>
              </a:rPr>
              <a:t>Functions:</a:t>
            </a:r>
            <a:r>
              <a:rPr lang="en-US" altLang="en-US" sz="1800"/>
              <a:t> </a:t>
            </a:r>
          </a:p>
          <a:p>
            <a:pPr lvl="1"/>
            <a:r>
              <a:rPr lang="en-US" altLang="en-US" sz="1800"/>
              <a:t>protection, absorption, filtration, excretion,</a:t>
            </a:r>
          </a:p>
          <a:p>
            <a:pPr marL="0" indent="0">
              <a:buNone/>
            </a:pPr>
            <a:r>
              <a:rPr lang="en-US" altLang="en-US" sz="1800"/>
              <a:t>secretion, and sensory reception</a:t>
            </a:r>
          </a:p>
        </p:txBody>
      </p:sp>
      <p:sp>
        <p:nvSpPr>
          <p:cNvPr id="5" name="Line 7">
            <a:extLst>
              <a:ext uri="{FF2B5EF4-FFF2-40B4-BE49-F238E27FC236}">
                <a16:creationId xmlns:a16="http://schemas.microsoft.com/office/drawing/2014/main" id="{64C0FE19-77DB-2246-9CE5-146F1FC23837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61906"/>
            <a:ext cx="899160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1C4CEFD-1A45-6343-93F8-94AB557567B9}"/>
              </a:ext>
            </a:extLst>
          </p:cNvPr>
          <p:cNvGrpSpPr/>
          <p:nvPr/>
        </p:nvGrpSpPr>
        <p:grpSpPr>
          <a:xfrm>
            <a:off x="6122438" y="5279667"/>
            <a:ext cx="2778032" cy="1224702"/>
            <a:chOff x="4861669" y="4707091"/>
            <a:chExt cx="3553772" cy="156668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8BE25A2-0AA2-4240-B2ED-1D7F35AEA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19680" y="4707091"/>
              <a:ext cx="3395761" cy="1566689"/>
            </a:xfrm>
            <a:prstGeom prst="rect">
              <a:avLst/>
            </a:prstGeom>
          </p:spPr>
        </p:pic>
        <p:sp>
          <p:nvSpPr>
            <p:cNvPr id="11" name="Multiply 10">
              <a:extLst>
                <a:ext uri="{FF2B5EF4-FFF2-40B4-BE49-F238E27FC236}">
                  <a16:creationId xmlns:a16="http://schemas.microsoft.com/office/drawing/2014/main" id="{BBC1EA2E-12E3-9441-8F28-87B9597E8F87}"/>
                </a:ext>
              </a:extLst>
            </p:cNvPr>
            <p:cNvSpPr/>
            <p:nvPr/>
          </p:nvSpPr>
          <p:spPr bwMode="auto">
            <a:xfrm>
              <a:off x="4861669" y="5160397"/>
              <a:ext cx="405516" cy="405516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Times" pitchFamily="-110" charset="0"/>
              </a:endParaRP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8137204C-524D-1A47-875D-305353E01382}"/>
                </a:ext>
              </a:extLst>
            </p:cNvPr>
            <p:cNvSpPr/>
            <p:nvPr/>
          </p:nvSpPr>
          <p:spPr bwMode="auto">
            <a:xfrm>
              <a:off x="7354957" y="5852160"/>
              <a:ext cx="145724" cy="294198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3214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Grp="1" noChangeArrowheads="1"/>
          </p:cNvSpPr>
          <p:nvPr>
            <p:ph type="title"/>
          </p:nvPr>
        </p:nvSpPr>
        <p:spPr>
          <a:xfrm>
            <a:off x="412750" y="482446"/>
            <a:ext cx="7774632" cy="369332"/>
          </a:xfrm>
        </p:spPr>
        <p:txBody>
          <a:bodyPr vert="horz" lIns="0" tIns="0" rIns="0" bIns="0" rtlCol="0" anchor="b">
            <a:spAutoFit/>
          </a:bodyPr>
          <a:lstStyle/>
          <a:p>
            <a:r>
              <a:rPr lang="en-US" altLang="en-US" sz="2400"/>
              <a:t>Special Characteristics of Epithelial Tissues</a:t>
            </a:r>
            <a:endParaRPr lang="en-US" altLang="en-US" sz="2400" b="0"/>
          </a:p>
        </p:txBody>
      </p:sp>
      <p:sp>
        <p:nvSpPr>
          <p:cNvPr id="9219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Epithelial tissue has five distinguishing characteristics:</a:t>
            </a:r>
          </a:p>
          <a:p>
            <a:endParaRPr lang="en-US" altLang="en-US"/>
          </a:p>
          <a:p>
            <a:pPr marL="971550" lvl="1" indent="-514350">
              <a:buFont typeface="+mj-lt"/>
              <a:buAutoNum type="arabicPeriod"/>
            </a:pPr>
            <a:r>
              <a:rPr lang="en-US" altLang="en-US"/>
              <a:t> </a:t>
            </a:r>
            <a:r>
              <a:rPr lang="en-US" altLang="en-US" b="1"/>
              <a:t>Polarity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/>
              <a:t> </a:t>
            </a:r>
            <a:r>
              <a:rPr lang="en-US" altLang="en-US" b="1"/>
              <a:t>Specialized</a:t>
            </a:r>
            <a:r>
              <a:rPr lang="en-US" altLang="en-US"/>
              <a:t> </a:t>
            </a:r>
            <a:r>
              <a:rPr lang="en-US" altLang="en-US" b="1"/>
              <a:t>contacts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/>
              <a:t> </a:t>
            </a:r>
            <a:r>
              <a:rPr lang="en-US" altLang="en-US" b="1"/>
              <a:t>Supported by connective tissues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/>
              <a:t> </a:t>
            </a:r>
            <a:r>
              <a:rPr lang="en-US" altLang="en-US" b="1"/>
              <a:t>Avascular</a:t>
            </a:r>
            <a:r>
              <a:rPr lang="en-US" altLang="en-US"/>
              <a:t>, </a:t>
            </a:r>
            <a:r>
              <a:rPr lang="en-US" altLang="en-US" b="1"/>
              <a:t>but</a:t>
            </a:r>
            <a:r>
              <a:rPr lang="en-US" altLang="en-US"/>
              <a:t> </a:t>
            </a:r>
            <a:r>
              <a:rPr lang="en-US" altLang="en-US" b="1"/>
              <a:t>innervated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/>
              <a:t> </a:t>
            </a:r>
            <a:r>
              <a:rPr lang="en-US" altLang="en-US" b="1"/>
              <a:t>Ability to regenerate</a:t>
            </a:r>
          </a:p>
        </p:txBody>
      </p:sp>
      <p:sp>
        <p:nvSpPr>
          <p:cNvPr id="4" name="Line 7">
            <a:extLst>
              <a:ext uri="{FF2B5EF4-FFF2-40B4-BE49-F238E27FC236}">
                <a16:creationId xmlns:a16="http://schemas.microsoft.com/office/drawing/2014/main" id="{4F361D30-9A73-9649-A377-2AA4DE88DE01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61906"/>
            <a:ext cx="899160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4415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12750" y="495112"/>
            <a:ext cx="7774632" cy="369332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altLang="en-US" sz="2400"/>
              <a:t>Special Characteristics of Epithelial Tissues</a:t>
            </a:r>
            <a:endParaRPr lang="en-US" sz="2400" b="0"/>
          </a:p>
        </p:txBody>
      </p:sp>
      <p:sp>
        <p:nvSpPr>
          <p:cNvPr id="10242" name="Rectangle 5"/>
          <p:cNvSpPr>
            <a:spLocks noGrp="1" noChangeArrowheads="1"/>
          </p:cNvSpPr>
          <p:nvPr>
            <p:ph idx="1"/>
          </p:nvPr>
        </p:nvSpPr>
        <p:spPr>
          <a:xfrm>
            <a:off x="395536" y="1106793"/>
            <a:ext cx="4267692" cy="5408886"/>
          </a:xfrm>
        </p:spPr>
        <p:txBody>
          <a:bodyPr/>
          <a:lstStyle/>
          <a:p>
            <a:pPr marL="0" indent="0">
              <a:buNone/>
            </a:pPr>
            <a:r>
              <a:rPr lang="en-US" altLang="en-US" b="1">
                <a:solidFill>
                  <a:srgbClr val="990000"/>
                </a:solidFill>
              </a:rPr>
              <a:t>Polarity</a:t>
            </a:r>
          </a:p>
          <a:p>
            <a:endParaRPr lang="en-US" altLang="en-US" sz="1300" b="1"/>
          </a:p>
          <a:p>
            <a:r>
              <a:rPr lang="en-US" altLang="en-US" sz="1300" b="1"/>
              <a:t>Apical</a:t>
            </a:r>
            <a:r>
              <a:rPr lang="en-US" altLang="en-US" sz="1300"/>
              <a:t> </a:t>
            </a:r>
            <a:r>
              <a:rPr lang="en-US" altLang="en-US" sz="1300" b="1"/>
              <a:t>surface</a:t>
            </a:r>
            <a:r>
              <a:rPr lang="en-US" altLang="en-US" sz="1300"/>
              <a:t> (top), is exposed to surface or cavity</a:t>
            </a:r>
          </a:p>
          <a:p>
            <a:pPr lvl="1"/>
            <a:r>
              <a:rPr lang="en-US" altLang="en-US" sz="1300"/>
              <a:t>Some apical surfaces are smooth, but many have </a:t>
            </a:r>
            <a:r>
              <a:rPr lang="en-US" altLang="en-US" sz="1300" b="1"/>
              <a:t>microvilli or cilia</a:t>
            </a:r>
          </a:p>
          <a:p>
            <a:endParaRPr lang="en-US" altLang="en-US" sz="1300" b="1"/>
          </a:p>
          <a:p>
            <a:r>
              <a:rPr lang="en-US" altLang="en-US" sz="1300" b="1"/>
              <a:t>Basal</a:t>
            </a:r>
            <a:r>
              <a:rPr lang="en-US" altLang="en-US" sz="1300"/>
              <a:t> </a:t>
            </a:r>
            <a:r>
              <a:rPr lang="en-US" altLang="en-US" sz="1300" b="1"/>
              <a:t>surface </a:t>
            </a:r>
            <a:r>
              <a:rPr lang="en-US" altLang="en-US" sz="1300"/>
              <a:t>(bottom), faces inwards toward body</a:t>
            </a:r>
          </a:p>
          <a:p>
            <a:pPr lvl="1"/>
            <a:r>
              <a:rPr lang="en-US" altLang="en-US" sz="1300"/>
              <a:t>Attaches to </a:t>
            </a:r>
            <a:r>
              <a:rPr lang="en-US" altLang="en-US" sz="1300" b="1"/>
              <a:t>basal</a:t>
            </a:r>
            <a:r>
              <a:rPr lang="en-US" altLang="en-US" sz="1300"/>
              <a:t> </a:t>
            </a:r>
            <a:r>
              <a:rPr lang="en-US" altLang="en-US" sz="1300" b="1"/>
              <a:t>lamina</a:t>
            </a:r>
            <a:r>
              <a:rPr lang="en-US" altLang="en-US" sz="1300"/>
              <a:t>, an adhesive sheet that holds basal surface of epithelial cells to underlying cells</a:t>
            </a:r>
          </a:p>
          <a:p>
            <a:pPr lvl="1"/>
            <a:endParaRPr lang="en-US" altLang="en-US" sz="1300"/>
          </a:p>
        </p:txBody>
      </p:sp>
      <p:pic>
        <p:nvPicPr>
          <p:cNvPr id="4" name="Picture 3" descr="HAP_11e_UnFigure_Pg117_U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228" y="1431071"/>
            <a:ext cx="3434873" cy="170431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4748530" y="1440550"/>
            <a:ext cx="8996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Epithelium</a:t>
            </a:r>
          </a:p>
        </p:txBody>
      </p:sp>
      <p:sp>
        <p:nvSpPr>
          <p:cNvPr id="7" name="Rectangle 6"/>
          <p:cNvSpPr/>
          <p:nvPr/>
        </p:nvSpPr>
        <p:spPr>
          <a:xfrm>
            <a:off x="7761089" y="1742986"/>
            <a:ext cx="1285929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IN" sz="1200" b="1">
                <a:solidFill>
                  <a:srgbClr val="3F9D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Apical surface</a:t>
            </a:r>
            <a:endParaRPr lang="en-IN" sz="1200">
              <a:solidFill>
                <a:srgbClr val="3F9DB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31177" y="2420166"/>
            <a:ext cx="1185541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IN" sz="1200" b="1">
                <a:solidFill>
                  <a:srgbClr val="3F9D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Basal surface</a:t>
            </a:r>
            <a:endParaRPr lang="en-IN" sz="1200">
              <a:solidFill>
                <a:srgbClr val="3F9DB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544339" y="1978779"/>
            <a:ext cx="15996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108000">
              <a:buFont typeface="Arial" panose="020B0604020202020204" pitchFamily="34" charset="0"/>
              <a:buChar char="•"/>
            </a:pPr>
            <a:r>
              <a:rPr lang="en-IN" sz="1200">
                <a:solidFill>
                  <a:srgbClr val="3F9D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Borders open space</a:t>
            </a:r>
          </a:p>
        </p:txBody>
      </p:sp>
      <p:sp>
        <p:nvSpPr>
          <p:cNvPr id="10" name="Rectangle 9"/>
          <p:cNvSpPr/>
          <p:nvPr/>
        </p:nvSpPr>
        <p:spPr>
          <a:xfrm>
            <a:off x="7472634" y="2673724"/>
            <a:ext cx="1574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8000" indent="-108000">
              <a:buFont typeface="Arial" panose="020B0604020202020204" pitchFamily="34" charset="0"/>
              <a:buChar char="•"/>
            </a:pPr>
            <a:r>
              <a:rPr lang="en-IN" sz="1200">
                <a:solidFill>
                  <a:srgbClr val="3F9D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to underlying connective tissue</a:t>
            </a:r>
          </a:p>
        </p:txBody>
      </p:sp>
      <p:pic>
        <p:nvPicPr>
          <p:cNvPr id="2" name="Picture 1" descr="Batter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75" y="4290412"/>
            <a:ext cx="1847422" cy="18474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8F2086-F61D-9E42-8A7C-1A590925AA9C}"/>
              </a:ext>
            </a:extLst>
          </p:cNvPr>
          <p:cNvSpPr txBox="1"/>
          <p:nvPr/>
        </p:nvSpPr>
        <p:spPr>
          <a:xfrm>
            <a:off x="3038266" y="4563924"/>
            <a:ext cx="4849404" cy="523220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en-US" sz="1400"/>
              <a:t>Correct establishment and maintenance of cell polarity are </a:t>
            </a:r>
          </a:p>
          <a:p>
            <a:r>
              <a:rPr lang="en-US" altLang="en-US" sz="1400"/>
              <a:t>crucial for normal cell physiology and tissue homeostasis</a:t>
            </a:r>
            <a:endParaRPr lang="en-US" sz="1400"/>
          </a:p>
        </p:txBody>
      </p:sp>
      <p:sp>
        <p:nvSpPr>
          <p:cNvPr id="13" name="Line 7">
            <a:extLst>
              <a:ext uri="{FF2B5EF4-FFF2-40B4-BE49-F238E27FC236}">
                <a16:creationId xmlns:a16="http://schemas.microsoft.com/office/drawing/2014/main" id="{C9BD3A04-BE0E-3641-99A4-9B67390B15E9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61906"/>
            <a:ext cx="899160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5529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riangle 23">
            <a:extLst>
              <a:ext uri="{FF2B5EF4-FFF2-40B4-BE49-F238E27FC236}">
                <a16:creationId xmlns:a16="http://schemas.microsoft.com/office/drawing/2014/main" id="{C3AC67C3-CA35-A146-809B-16CD7641B95D}"/>
              </a:ext>
            </a:extLst>
          </p:cNvPr>
          <p:cNvSpPr/>
          <p:nvPr/>
        </p:nvSpPr>
        <p:spPr>
          <a:xfrm>
            <a:off x="1270727" y="2727086"/>
            <a:ext cx="2844312" cy="2844312"/>
          </a:xfrm>
          <a:prstGeom prst="triangl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41097974-EC29-3749-8B50-336A0F8F9206}"/>
              </a:ext>
            </a:extLst>
          </p:cNvPr>
          <p:cNvSpPr/>
          <p:nvPr/>
        </p:nvSpPr>
        <p:spPr>
          <a:xfrm>
            <a:off x="2345576" y="3011794"/>
            <a:ext cx="2543416" cy="505532"/>
          </a:xfrm>
          <a:custGeom>
            <a:avLst/>
            <a:gdLst>
              <a:gd name="connsiteX0" fmla="*/ 0 w 2543416"/>
              <a:gd name="connsiteY0" fmla="*/ 84257 h 505532"/>
              <a:gd name="connsiteX1" fmla="*/ 84257 w 2543416"/>
              <a:gd name="connsiteY1" fmla="*/ 0 h 505532"/>
              <a:gd name="connsiteX2" fmla="*/ 2459159 w 2543416"/>
              <a:gd name="connsiteY2" fmla="*/ 0 h 505532"/>
              <a:gd name="connsiteX3" fmla="*/ 2543416 w 2543416"/>
              <a:gd name="connsiteY3" fmla="*/ 84257 h 505532"/>
              <a:gd name="connsiteX4" fmla="*/ 2543416 w 2543416"/>
              <a:gd name="connsiteY4" fmla="*/ 421275 h 505532"/>
              <a:gd name="connsiteX5" fmla="*/ 2459159 w 2543416"/>
              <a:gd name="connsiteY5" fmla="*/ 505532 h 505532"/>
              <a:gd name="connsiteX6" fmla="*/ 84257 w 2543416"/>
              <a:gd name="connsiteY6" fmla="*/ 505532 h 505532"/>
              <a:gd name="connsiteX7" fmla="*/ 0 w 2543416"/>
              <a:gd name="connsiteY7" fmla="*/ 421275 h 505532"/>
              <a:gd name="connsiteX8" fmla="*/ 0 w 2543416"/>
              <a:gd name="connsiteY8" fmla="*/ 84257 h 50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43416" h="505532">
                <a:moveTo>
                  <a:pt x="0" y="84257"/>
                </a:moveTo>
                <a:cubicBezTo>
                  <a:pt x="0" y="37723"/>
                  <a:pt x="37723" y="0"/>
                  <a:pt x="84257" y="0"/>
                </a:cubicBezTo>
                <a:lnTo>
                  <a:pt x="2459159" y="0"/>
                </a:lnTo>
                <a:cubicBezTo>
                  <a:pt x="2505693" y="0"/>
                  <a:pt x="2543416" y="37723"/>
                  <a:pt x="2543416" y="84257"/>
                </a:cubicBezTo>
                <a:lnTo>
                  <a:pt x="2543416" y="421275"/>
                </a:lnTo>
                <a:cubicBezTo>
                  <a:pt x="2543416" y="467809"/>
                  <a:pt x="2505693" y="505532"/>
                  <a:pt x="2459159" y="505532"/>
                </a:cubicBezTo>
                <a:lnTo>
                  <a:pt x="84257" y="505532"/>
                </a:lnTo>
                <a:cubicBezTo>
                  <a:pt x="37723" y="505532"/>
                  <a:pt x="0" y="467809"/>
                  <a:pt x="0" y="421275"/>
                </a:cubicBezTo>
                <a:lnTo>
                  <a:pt x="0" y="84257"/>
                </a:lnTo>
                <a:close/>
              </a:path>
            </a:pathLst>
          </a:custGeom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7068" tIns="97068" rIns="97068" bIns="97068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/>
              <a:t>Increase absorption</a:t>
            </a:r>
            <a:endParaRPr lang="en-CA" kern="1200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2821A985-6012-7B4F-9B99-2A0EE6C51853}"/>
              </a:ext>
            </a:extLst>
          </p:cNvPr>
          <p:cNvSpPr/>
          <p:nvPr/>
        </p:nvSpPr>
        <p:spPr>
          <a:xfrm>
            <a:off x="2345576" y="3580518"/>
            <a:ext cx="2543416" cy="505532"/>
          </a:xfrm>
          <a:custGeom>
            <a:avLst/>
            <a:gdLst>
              <a:gd name="connsiteX0" fmla="*/ 0 w 2543416"/>
              <a:gd name="connsiteY0" fmla="*/ 84257 h 505532"/>
              <a:gd name="connsiteX1" fmla="*/ 84257 w 2543416"/>
              <a:gd name="connsiteY1" fmla="*/ 0 h 505532"/>
              <a:gd name="connsiteX2" fmla="*/ 2459159 w 2543416"/>
              <a:gd name="connsiteY2" fmla="*/ 0 h 505532"/>
              <a:gd name="connsiteX3" fmla="*/ 2543416 w 2543416"/>
              <a:gd name="connsiteY3" fmla="*/ 84257 h 505532"/>
              <a:gd name="connsiteX4" fmla="*/ 2543416 w 2543416"/>
              <a:gd name="connsiteY4" fmla="*/ 421275 h 505532"/>
              <a:gd name="connsiteX5" fmla="*/ 2459159 w 2543416"/>
              <a:gd name="connsiteY5" fmla="*/ 505532 h 505532"/>
              <a:gd name="connsiteX6" fmla="*/ 84257 w 2543416"/>
              <a:gd name="connsiteY6" fmla="*/ 505532 h 505532"/>
              <a:gd name="connsiteX7" fmla="*/ 0 w 2543416"/>
              <a:gd name="connsiteY7" fmla="*/ 421275 h 505532"/>
              <a:gd name="connsiteX8" fmla="*/ 0 w 2543416"/>
              <a:gd name="connsiteY8" fmla="*/ 84257 h 50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43416" h="505532">
                <a:moveTo>
                  <a:pt x="0" y="84257"/>
                </a:moveTo>
                <a:cubicBezTo>
                  <a:pt x="0" y="37723"/>
                  <a:pt x="37723" y="0"/>
                  <a:pt x="84257" y="0"/>
                </a:cubicBezTo>
                <a:lnTo>
                  <a:pt x="2459159" y="0"/>
                </a:lnTo>
                <a:cubicBezTo>
                  <a:pt x="2505693" y="0"/>
                  <a:pt x="2543416" y="37723"/>
                  <a:pt x="2543416" y="84257"/>
                </a:cubicBezTo>
                <a:lnTo>
                  <a:pt x="2543416" y="421275"/>
                </a:lnTo>
                <a:cubicBezTo>
                  <a:pt x="2543416" y="467809"/>
                  <a:pt x="2505693" y="505532"/>
                  <a:pt x="2459159" y="505532"/>
                </a:cubicBezTo>
                <a:lnTo>
                  <a:pt x="84257" y="505532"/>
                </a:lnTo>
                <a:cubicBezTo>
                  <a:pt x="37723" y="505532"/>
                  <a:pt x="0" y="467809"/>
                  <a:pt x="0" y="421275"/>
                </a:cubicBezTo>
                <a:lnTo>
                  <a:pt x="0" y="84257"/>
                </a:lnTo>
                <a:close/>
              </a:path>
            </a:pathLst>
          </a:custGeom>
          <a:ln>
            <a:solidFill>
              <a:schemeClr val="accent2"/>
            </a:solidFill>
          </a:ln>
        </p:spPr>
        <p:style>
          <a:lnRef idx="1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7068" tIns="97068" rIns="97068" bIns="97068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900" kern="1200"/>
              <a:t>Sensory reception</a:t>
            </a: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5552CF4F-10FD-E741-B623-3C7A8AEC9389}"/>
              </a:ext>
            </a:extLst>
          </p:cNvPr>
          <p:cNvSpPr/>
          <p:nvPr/>
        </p:nvSpPr>
        <p:spPr>
          <a:xfrm>
            <a:off x="2345576" y="4149242"/>
            <a:ext cx="2543416" cy="505532"/>
          </a:xfrm>
          <a:custGeom>
            <a:avLst/>
            <a:gdLst>
              <a:gd name="connsiteX0" fmla="*/ 0 w 2543416"/>
              <a:gd name="connsiteY0" fmla="*/ 84257 h 505532"/>
              <a:gd name="connsiteX1" fmla="*/ 84257 w 2543416"/>
              <a:gd name="connsiteY1" fmla="*/ 0 h 505532"/>
              <a:gd name="connsiteX2" fmla="*/ 2459159 w 2543416"/>
              <a:gd name="connsiteY2" fmla="*/ 0 h 505532"/>
              <a:gd name="connsiteX3" fmla="*/ 2543416 w 2543416"/>
              <a:gd name="connsiteY3" fmla="*/ 84257 h 505532"/>
              <a:gd name="connsiteX4" fmla="*/ 2543416 w 2543416"/>
              <a:gd name="connsiteY4" fmla="*/ 421275 h 505532"/>
              <a:gd name="connsiteX5" fmla="*/ 2459159 w 2543416"/>
              <a:gd name="connsiteY5" fmla="*/ 505532 h 505532"/>
              <a:gd name="connsiteX6" fmla="*/ 84257 w 2543416"/>
              <a:gd name="connsiteY6" fmla="*/ 505532 h 505532"/>
              <a:gd name="connsiteX7" fmla="*/ 0 w 2543416"/>
              <a:gd name="connsiteY7" fmla="*/ 421275 h 505532"/>
              <a:gd name="connsiteX8" fmla="*/ 0 w 2543416"/>
              <a:gd name="connsiteY8" fmla="*/ 84257 h 50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43416" h="505532">
                <a:moveTo>
                  <a:pt x="0" y="84257"/>
                </a:moveTo>
                <a:cubicBezTo>
                  <a:pt x="0" y="37723"/>
                  <a:pt x="37723" y="0"/>
                  <a:pt x="84257" y="0"/>
                </a:cubicBezTo>
                <a:lnTo>
                  <a:pt x="2459159" y="0"/>
                </a:lnTo>
                <a:cubicBezTo>
                  <a:pt x="2505693" y="0"/>
                  <a:pt x="2543416" y="37723"/>
                  <a:pt x="2543416" y="84257"/>
                </a:cubicBezTo>
                <a:lnTo>
                  <a:pt x="2543416" y="421275"/>
                </a:lnTo>
                <a:cubicBezTo>
                  <a:pt x="2543416" y="467809"/>
                  <a:pt x="2505693" y="505532"/>
                  <a:pt x="2459159" y="505532"/>
                </a:cubicBezTo>
                <a:lnTo>
                  <a:pt x="84257" y="505532"/>
                </a:lnTo>
                <a:cubicBezTo>
                  <a:pt x="37723" y="505532"/>
                  <a:pt x="0" y="467809"/>
                  <a:pt x="0" y="421275"/>
                </a:cubicBezTo>
                <a:lnTo>
                  <a:pt x="0" y="84257"/>
                </a:lnTo>
                <a:close/>
              </a:path>
            </a:pathLst>
          </a:custGeom>
        </p:spPr>
        <p:style>
          <a:lnRef idx="1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3258" tIns="93258" rIns="93258" bIns="93258" numCol="1" spcCol="1270" anchor="ctr" anchorCtr="0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/>
              <a:t>Move substances</a:t>
            </a:r>
            <a:endParaRPr lang="en-CA" sz="1800" kern="120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C0142E6-421F-0C41-9F9A-C0C71EB6AD05}"/>
              </a:ext>
            </a:extLst>
          </p:cNvPr>
          <p:cNvSpPr/>
          <p:nvPr/>
        </p:nvSpPr>
        <p:spPr>
          <a:xfrm>
            <a:off x="2345576" y="4717965"/>
            <a:ext cx="2543416" cy="505532"/>
          </a:xfrm>
          <a:custGeom>
            <a:avLst/>
            <a:gdLst>
              <a:gd name="connsiteX0" fmla="*/ 0 w 2543416"/>
              <a:gd name="connsiteY0" fmla="*/ 84257 h 505532"/>
              <a:gd name="connsiteX1" fmla="*/ 84257 w 2543416"/>
              <a:gd name="connsiteY1" fmla="*/ 0 h 505532"/>
              <a:gd name="connsiteX2" fmla="*/ 2459159 w 2543416"/>
              <a:gd name="connsiteY2" fmla="*/ 0 h 505532"/>
              <a:gd name="connsiteX3" fmla="*/ 2543416 w 2543416"/>
              <a:gd name="connsiteY3" fmla="*/ 84257 h 505532"/>
              <a:gd name="connsiteX4" fmla="*/ 2543416 w 2543416"/>
              <a:gd name="connsiteY4" fmla="*/ 421275 h 505532"/>
              <a:gd name="connsiteX5" fmla="*/ 2459159 w 2543416"/>
              <a:gd name="connsiteY5" fmla="*/ 505532 h 505532"/>
              <a:gd name="connsiteX6" fmla="*/ 84257 w 2543416"/>
              <a:gd name="connsiteY6" fmla="*/ 505532 h 505532"/>
              <a:gd name="connsiteX7" fmla="*/ 0 w 2543416"/>
              <a:gd name="connsiteY7" fmla="*/ 421275 h 505532"/>
              <a:gd name="connsiteX8" fmla="*/ 0 w 2543416"/>
              <a:gd name="connsiteY8" fmla="*/ 84257 h 50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43416" h="505532">
                <a:moveTo>
                  <a:pt x="0" y="84257"/>
                </a:moveTo>
                <a:cubicBezTo>
                  <a:pt x="0" y="37723"/>
                  <a:pt x="37723" y="0"/>
                  <a:pt x="84257" y="0"/>
                </a:cubicBezTo>
                <a:lnTo>
                  <a:pt x="2459159" y="0"/>
                </a:lnTo>
                <a:cubicBezTo>
                  <a:pt x="2505693" y="0"/>
                  <a:pt x="2543416" y="37723"/>
                  <a:pt x="2543416" y="84257"/>
                </a:cubicBezTo>
                <a:lnTo>
                  <a:pt x="2543416" y="421275"/>
                </a:lnTo>
                <a:cubicBezTo>
                  <a:pt x="2543416" y="467809"/>
                  <a:pt x="2505693" y="505532"/>
                  <a:pt x="2459159" y="505532"/>
                </a:cubicBezTo>
                <a:lnTo>
                  <a:pt x="84257" y="505532"/>
                </a:lnTo>
                <a:cubicBezTo>
                  <a:pt x="37723" y="505532"/>
                  <a:pt x="0" y="467809"/>
                  <a:pt x="0" y="421275"/>
                </a:cubicBezTo>
                <a:lnTo>
                  <a:pt x="0" y="84257"/>
                </a:lnTo>
                <a:close/>
              </a:path>
            </a:pathLst>
          </a:custGeom>
        </p:spPr>
        <p:style>
          <a:lnRef idx="1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9448" tIns="89448" rIns="89448" bIns="89448" numCol="1" spcCol="1270" anchor="ctr" anchorCtr="0">
            <a:noAutofit/>
          </a:bodyPr>
          <a:lstStyle/>
          <a:p>
            <a:pPr marL="0" lvl="0" indent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kern="1200"/>
              <a:t>Attack pathogens</a:t>
            </a:r>
            <a:endParaRPr lang="en-CA" kern="120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EE18798-9ADF-2C40-AC51-A9622F334DA1}"/>
              </a:ext>
            </a:extLst>
          </p:cNvPr>
          <p:cNvSpPr/>
          <p:nvPr/>
        </p:nvSpPr>
        <p:spPr bwMode="auto">
          <a:xfrm>
            <a:off x="0" y="5943600"/>
            <a:ext cx="9144000" cy="397565"/>
          </a:xfrm>
          <a:prstGeom prst="roundRect">
            <a:avLst>
              <a:gd name="adj" fmla="val 24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rPr>
              <a:t> </a:t>
            </a: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Verdana" panose="020B0604030504040204" pitchFamily="34" charset="0"/>
                <a:cs typeface="Verdana" panose="020B0604030504040204" pitchFamily="34" charset="0"/>
              </a:rPr>
              <a:t>30 second countdown timer – click</a:t>
            </a:r>
            <a:r>
              <a:rPr kumimoji="0" lang="en-US" sz="2000" b="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ea typeface="Verdana" panose="020B0604030504040204" pitchFamily="34" charset="0"/>
                <a:cs typeface="Verdana" panose="020B0604030504040204" pitchFamily="34" charset="0"/>
              </a:rPr>
              <a:t> to begin</a:t>
            </a: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4D5DA43D-EC3C-B24A-98FC-F901D4BA5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58" y="274638"/>
            <a:ext cx="8608541" cy="743128"/>
          </a:xfrm>
        </p:spPr>
        <p:txBody>
          <a:bodyPr/>
          <a:lstStyle/>
          <a:p>
            <a:r>
              <a:rPr lang="en-US"/>
              <a:t>Test your knowledge</a:t>
            </a:r>
          </a:p>
        </p:txBody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14609071-2556-DC47-8DB9-FD2B01E14B76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61906"/>
            <a:ext cx="899160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1CCA4DD5-13BD-EB43-A57E-E11C0A2F9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059" y="1062829"/>
            <a:ext cx="8377881" cy="1380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A580F65-4E77-E049-81AD-E088465B490D}"/>
              </a:ext>
            </a:extLst>
          </p:cNvPr>
          <p:cNvSpPr/>
          <p:nvPr/>
        </p:nvSpPr>
        <p:spPr>
          <a:xfrm>
            <a:off x="999867" y="1157449"/>
            <a:ext cx="71442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800">
                <a:solidFill>
                  <a:schemeClr val="bg1"/>
                </a:solidFill>
              </a:rPr>
              <a:t>What is the function of microvilli on epithelial cells in the small intestine?</a:t>
            </a:r>
          </a:p>
        </p:txBody>
      </p:sp>
      <p:pic>
        <p:nvPicPr>
          <p:cNvPr id="22" name="30 Second Timer With Jeopardy Thinking Music.mp3" descr="30 Second Timer With Jeopardy Thinking Music.mp3">
            <a:hlinkClick r:id="" action="ppaction://media"/>
            <a:extLst>
              <a:ext uri="{FF2B5EF4-FFF2-40B4-BE49-F238E27FC236}">
                <a16:creationId xmlns:a16="http://schemas.microsoft.com/office/drawing/2014/main" id="{8ADDC425-9198-9D4E-A389-C894560F58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0131" y="5943599"/>
            <a:ext cx="397566" cy="39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4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213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2130"/>
                            </p:stCondLst>
                            <p:childTnLst>
                              <p:par>
                                <p:cTn id="12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25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41449AF4-D03E-8743-854E-E1D561AEDB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2400" y="1335818"/>
            <a:ext cx="4260911" cy="3212327"/>
          </a:xfr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FC04C7-2CF6-8446-920E-660BF7E17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492980"/>
            <a:ext cx="6553200" cy="468925"/>
          </a:xfrm>
        </p:spPr>
        <p:txBody>
          <a:bodyPr/>
          <a:lstStyle/>
          <a:p>
            <a:r>
              <a:rPr lang="en-US"/>
              <a:t>Brush Border Epithelia</a:t>
            </a:r>
          </a:p>
        </p:txBody>
      </p:sp>
      <p:sp>
        <p:nvSpPr>
          <p:cNvPr id="5" name="Line 7">
            <a:extLst>
              <a:ext uri="{FF2B5EF4-FFF2-40B4-BE49-F238E27FC236}">
                <a16:creationId xmlns:a16="http://schemas.microsoft.com/office/drawing/2014/main" id="{46C64436-7E26-1147-8D9F-5C5B3636163F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61906"/>
            <a:ext cx="899160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7E69C2-0C65-6D42-92E2-EF0DC90922DA}"/>
              </a:ext>
            </a:extLst>
          </p:cNvPr>
          <p:cNvSpPr/>
          <p:nvPr/>
        </p:nvSpPr>
        <p:spPr bwMode="auto">
          <a:xfrm>
            <a:off x="2067340" y="1407381"/>
            <a:ext cx="373711" cy="373711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1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685F8E-F70D-274F-80C4-45AC0F562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121" y="1524000"/>
            <a:ext cx="4315617" cy="483711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191C0CD-E7E8-D146-88EB-32FF92C30E68}"/>
              </a:ext>
            </a:extLst>
          </p:cNvPr>
          <p:cNvCxnSpPr/>
          <p:nvPr/>
        </p:nvCxnSpPr>
        <p:spPr bwMode="auto">
          <a:xfrm>
            <a:off x="2067340" y="1781092"/>
            <a:ext cx="2647781" cy="45800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8CA3F77-A86D-AF4B-BB17-7A65A5B0A184}"/>
              </a:ext>
            </a:extLst>
          </p:cNvPr>
          <p:cNvCxnSpPr>
            <a:cxnSpLocks/>
          </p:cNvCxnSpPr>
          <p:nvPr/>
        </p:nvCxnSpPr>
        <p:spPr bwMode="auto">
          <a:xfrm>
            <a:off x="2441051" y="1407379"/>
            <a:ext cx="6589687" cy="1166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pic>
        <p:nvPicPr>
          <p:cNvPr id="13" name="Picture 12" descr="A clock on the side&#10;&#10;Description automatically generated">
            <a:extLst>
              <a:ext uri="{FF2B5EF4-FFF2-40B4-BE49-F238E27FC236}">
                <a16:creationId xmlns:a16="http://schemas.microsoft.com/office/drawing/2014/main" id="{A6719AB3-064E-C04B-9E7D-B1B89F6E2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1348999">
            <a:off x="1260876" y="1927344"/>
            <a:ext cx="913621" cy="74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22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12750" y="436609"/>
            <a:ext cx="7774632" cy="461665"/>
          </a:xfrm>
        </p:spPr>
        <p:txBody>
          <a:bodyPr>
            <a:spAutoFit/>
          </a:bodyPr>
          <a:lstStyle/>
          <a:p>
            <a:r>
              <a:rPr lang="en-US" altLang="en-US" sz="2400"/>
              <a:t>Special Characteristics of Epithelial Tissues</a:t>
            </a:r>
            <a:endParaRPr lang="en-US" sz="2400" b="0"/>
          </a:p>
        </p:txBody>
      </p:sp>
      <p:sp>
        <p:nvSpPr>
          <p:cNvPr id="11266" name="Rectangle 5"/>
          <p:cNvSpPr>
            <a:spLocks noGrp="1" noChangeArrowheads="1"/>
          </p:cNvSpPr>
          <p:nvPr>
            <p:ph idx="1"/>
          </p:nvPr>
        </p:nvSpPr>
        <p:spPr>
          <a:xfrm>
            <a:off x="232112" y="1025539"/>
            <a:ext cx="5301996" cy="5512692"/>
          </a:xfrm>
        </p:spPr>
        <p:txBody>
          <a:bodyPr/>
          <a:lstStyle/>
          <a:p>
            <a:pPr marL="0" indent="0">
              <a:buNone/>
            </a:pPr>
            <a:r>
              <a:rPr lang="en-US" altLang="en-US" b="1">
                <a:solidFill>
                  <a:srgbClr val="990000"/>
                </a:solidFill>
              </a:rPr>
              <a:t>Intercellular Contacts</a:t>
            </a:r>
          </a:p>
          <a:p>
            <a:r>
              <a:rPr lang="en-US" altLang="en-US" sz="1800"/>
              <a:t>Epithelial cells need to fit closely together to form a barrier</a:t>
            </a:r>
          </a:p>
          <a:p>
            <a:r>
              <a:rPr lang="en-US" altLang="en-US" sz="1800"/>
              <a:t>Specialized contact points bind adjacent epithelial cells together</a:t>
            </a:r>
          </a:p>
          <a:p>
            <a:pPr lvl="1"/>
            <a:r>
              <a:rPr lang="en-US" altLang="en-US" sz="1600"/>
              <a:t>Lateral contacts include:</a:t>
            </a:r>
          </a:p>
          <a:p>
            <a:pPr lvl="2"/>
            <a:r>
              <a:rPr lang="en-US" altLang="en-US" sz="1600" b="1"/>
              <a:t>Tight junctions </a:t>
            </a:r>
            <a:r>
              <a:rPr lang="mr-IN" altLang="en-US" sz="1600"/>
              <a:t>–</a:t>
            </a:r>
            <a:r>
              <a:rPr lang="en-US" altLang="en-US" sz="1600"/>
              <a:t> prevents substances from leaking </a:t>
            </a:r>
            <a:r>
              <a:rPr lang="en-US" altLang="en-US" sz="1600" i="1"/>
              <a:t>between</a:t>
            </a:r>
            <a:r>
              <a:rPr lang="en-US" altLang="en-US" sz="1600"/>
              <a:t> cells (regulated)</a:t>
            </a:r>
            <a:r>
              <a:rPr lang="en-CA" sz="1600"/>
              <a:t> </a:t>
            </a:r>
            <a:r>
              <a:rPr lang="en-US" sz="1600"/>
              <a:t>Directional flow of ions, nutrients, </a:t>
            </a:r>
            <a:r>
              <a:rPr lang="en-US" sz="1600" err="1"/>
              <a:t>etc</a:t>
            </a:r>
            <a:r>
              <a:rPr lang="en-US" sz="1600"/>
              <a:t> </a:t>
            </a:r>
          </a:p>
          <a:p>
            <a:pPr lvl="2"/>
            <a:r>
              <a:rPr lang="en-CA" sz="1600" b="1" err="1"/>
              <a:t>Adherens</a:t>
            </a:r>
            <a:r>
              <a:rPr lang="en-CA" sz="1600" b="1"/>
              <a:t> junctions</a:t>
            </a:r>
            <a:r>
              <a:rPr lang="en-CA" sz="1600"/>
              <a:t> mediate cell-cell adhesion via proteins called cadherins. </a:t>
            </a:r>
            <a:endParaRPr lang="en-US" altLang="en-US" sz="1600"/>
          </a:p>
          <a:p>
            <a:pPr lvl="2"/>
            <a:r>
              <a:rPr lang="en-US" altLang="en-US" sz="1600" b="1"/>
              <a:t>Desmosomes</a:t>
            </a:r>
            <a:r>
              <a:rPr lang="en-US" altLang="en-US" sz="1600"/>
              <a:t> </a:t>
            </a:r>
            <a:r>
              <a:rPr lang="mr-IN" altLang="en-US" sz="1600"/>
              <a:t>–</a:t>
            </a:r>
            <a:r>
              <a:rPr lang="en-US" altLang="en-US" sz="1600"/>
              <a:t> prevents cells from pulling apart in tissues subjected to mechanical stress – (</a:t>
            </a:r>
            <a:r>
              <a:rPr lang="en-US" altLang="en-US" sz="1600" err="1"/>
              <a:t>Desmoglein</a:t>
            </a:r>
            <a:r>
              <a:rPr lang="en-US" altLang="en-US" sz="1600"/>
              <a:t>)</a:t>
            </a:r>
          </a:p>
          <a:p>
            <a:pPr lvl="2"/>
            <a:r>
              <a:rPr lang="en-US" altLang="en-US" sz="1600" b="1"/>
              <a:t>Gap junctions - </a:t>
            </a:r>
            <a:r>
              <a:rPr lang="en-US" altLang="en-US" sz="1600"/>
              <a:t>Intercellular communication mediated by connexins. </a:t>
            </a:r>
          </a:p>
        </p:txBody>
      </p:sp>
      <p:pic>
        <p:nvPicPr>
          <p:cNvPr id="4" name="Picture 3" descr="cell_junctions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353" y="1550836"/>
            <a:ext cx="3175000" cy="4038600"/>
          </a:xfrm>
          <a:prstGeom prst="rect">
            <a:avLst/>
          </a:prstGeom>
        </p:spPr>
      </p:pic>
      <p:sp>
        <p:nvSpPr>
          <p:cNvPr id="2" name="Donut 1">
            <a:extLst>
              <a:ext uri="{FF2B5EF4-FFF2-40B4-BE49-F238E27FC236}">
                <a16:creationId xmlns:a16="http://schemas.microsoft.com/office/drawing/2014/main" id="{498D1F93-2572-B64C-9C11-AC873ED427F2}"/>
              </a:ext>
            </a:extLst>
          </p:cNvPr>
          <p:cNvSpPr/>
          <p:nvPr/>
        </p:nvSpPr>
        <p:spPr bwMode="auto">
          <a:xfrm>
            <a:off x="6209969" y="3570136"/>
            <a:ext cx="397565" cy="397565"/>
          </a:xfrm>
          <a:prstGeom prst="donut">
            <a:avLst>
              <a:gd name="adj" fmla="val 0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10" charset="0"/>
            </a:endParaRPr>
          </a:p>
        </p:txBody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03BE9CBC-ADCD-3040-BBF9-36277DF002E9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61906"/>
            <a:ext cx="899160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CEC81E-D83E-3B4F-9BAA-73F88477C4AA}"/>
              </a:ext>
            </a:extLst>
          </p:cNvPr>
          <p:cNvGrpSpPr/>
          <p:nvPr/>
        </p:nvGrpSpPr>
        <p:grpSpPr>
          <a:xfrm>
            <a:off x="5502303" y="2067339"/>
            <a:ext cx="128545" cy="1424610"/>
            <a:chOff x="5502303" y="2067339"/>
            <a:chExt cx="128545" cy="142461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518EB8D-AAAC-CA4B-A672-C659E06C3428}"/>
                </a:ext>
              </a:extLst>
            </p:cNvPr>
            <p:cNvCxnSpPr/>
            <p:nvPr/>
          </p:nvCxnSpPr>
          <p:spPr bwMode="auto">
            <a:xfrm>
              <a:off x="5565913" y="2067339"/>
              <a:ext cx="0" cy="142328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A88CBDD-A330-7B42-ADE7-2FA40A0F4712}"/>
                </a:ext>
              </a:extLst>
            </p:cNvPr>
            <p:cNvCxnSpPr/>
            <p:nvPr/>
          </p:nvCxnSpPr>
          <p:spPr bwMode="auto">
            <a:xfrm>
              <a:off x="5502303" y="2067340"/>
              <a:ext cx="12722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8917021-713E-CE4B-9343-20BA6CF0800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503628" y="3491949"/>
              <a:ext cx="12722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829248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12750" y="436799"/>
            <a:ext cx="7774632" cy="527874"/>
          </a:xfrm>
        </p:spPr>
        <p:txBody>
          <a:bodyPr/>
          <a:lstStyle/>
          <a:p>
            <a:r>
              <a:rPr lang="en-US"/>
              <a:t>Specialized Intercellular Contacts</a:t>
            </a:r>
          </a:p>
        </p:txBody>
      </p:sp>
      <p:pic>
        <p:nvPicPr>
          <p:cNvPr id="10" name="Picture 9" descr="Junction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88" y="1302710"/>
            <a:ext cx="2788060" cy="248093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75203" y="1019012"/>
            <a:ext cx="67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Apical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63868" y="2460100"/>
            <a:ext cx="733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Lateral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170883" y="1312278"/>
            <a:ext cx="3554348" cy="2108257"/>
            <a:chOff x="4965462" y="1257557"/>
            <a:chExt cx="3554348" cy="2108257"/>
          </a:xfrm>
        </p:grpSpPr>
        <p:pic>
          <p:nvPicPr>
            <p:cNvPr id="9" name="Picture 8" descr="Adherens_Junctions_structural_proteins.svg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938" b="69258"/>
            <a:stretch/>
          </p:blipFill>
          <p:spPr>
            <a:xfrm>
              <a:off x="4965462" y="1257557"/>
              <a:ext cx="3406392" cy="210825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8137590" y="3008273"/>
              <a:ext cx="382220" cy="30822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774293" y="4461459"/>
            <a:ext cx="4860897" cy="1735953"/>
            <a:chOff x="1349399" y="4392295"/>
            <a:chExt cx="6319460" cy="2256843"/>
          </a:xfrm>
        </p:grpSpPr>
        <p:pic>
          <p:nvPicPr>
            <p:cNvPr id="17" name="Picture 16" descr="Apical-basal Bart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6014" y="4392295"/>
              <a:ext cx="6312845" cy="2256843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 bwMode="auto">
            <a:xfrm>
              <a:off x="1349399" y="6006331"/>
              <a:ext cx="1905035" cy="515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273565" y="3759569"/>
            <a:ext cx="633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Basal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150494" y="1362670"/>
            <a:ext cx="946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“Belt-like”</a:t>
            </a:r>
          </a:p>
        </p:txBody>
      </p:sp>
      <p:cxnSp>
        <p:nvCxnSpPr>
          <p:cNvPr id="22" name="Straight Arrow Connector 21"/>
          <p:cNvCxnSpPr>
            <a:cxnSpLocks/>
          </p:cNvCxnSpPr>
          <p:nvPr/>
        </p:nvCxnSpPr>
        <p:spPr bwMode="auto">
          <a:xfrm flipH="1">
            <a:off x="2011680" y="1395744"/>
            <a:ext cx="2208501" cy="6954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4213565" y="1210526"/>
            <a:ext cx="1180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Pathogens</a:t>
            </a:r>
          </a:p>
          <a:p>
            <a:r>
              <a:rPr lang="en-US" sz="1400"/>
              <a:t>(reovirus, </a:t>
            </a:r>
            <a:r>
              <a:rPr lang="en-US" sz="1400" err="1"/>
              <a:t>cocksackie</a:t>
            </a:r>
            <a:r>
              <a:rPr lang="en-US" sz="1400"/>
              <a:t> virus)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962207" y="3565432"/>
            <a:ext cx="4180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/>
              <a:t>Cell junction have different connecting proteins</a:t>
            </a:r>
          </a:p>
          <a:p>
            <a:r>
              <a:rPr lang="en-US" sz="1400"/>
              <a:t>	and attach to different filaments</a:t>
            </a:r>
          </a:p>
        </p:txBody>
      </p:sp>
      <p:cxnSp>
        <p:nvCxnSpPr>
          <p:cNvPr id="27" name="Straight Arrow Connector 26"/>
          <p:cNvCxnSpPr>
            <a:cxnSpLocks/>
          </p:cNvCxnSpPr>
          <p:nvPr/>
        </p:nvCxnSpPr>
        <p:spPr bwMode="auto">
          <a:xfrm flipV="1">
            <a:off x="1124500" y="1078229"/>
            <a:ext cx="0" cy="29642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cxnSpLocks/>
          </p:cNvCxnSpPr>
          <p:nvPr/>
        </p:nvCxnSpPr>
        <p:spPr bwMode="auto">
          <a:xfrm>
            <a:off x="1336433" y="1091716"/>
            <a:ext cx="0" cy="29507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Line 7">
            <a:extLst>
              <a:ext uri="{FF2B5EF4-FFF2-40B4-BE49-F238E27FC236}">
                <a16:creationId xmlns:a16="http://schemas.microsoft.com/office/drawing/2014/main" id="{715A1CD4-E0B6-0744-BB7B-66FB0171EA7A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61906"/>
            <a:ext cx="899160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ECDEB7C-DDD7-CB40-BDF6-9FEACF76FF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275" y="4279950"/>
            <a:ext cx="2494585" cy="2209736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D159315-0282-0F40-A3E3-1F0E27C265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8278112"/>
              </p:ext>
            </p:extLst>
          </p:nvPr>
        </p:nvGraphicFramePr>
        <p:xfrm>
          <a:off x="3299148" y="5994740"/>
          <a:ext cx="1906291" cy="3077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Right Arrow 3">
            <a:extLst>
              <a:ext uri="{FF2B5EF4-FFF2-40B4-BE49-F238E27FC236}">
                <a16:creationId xmlns:a16="http://schemas.microsoft.com/office/drawing/2014/main" id="{E5293EFA-8BA3-6741-9630-2123B660DDAC}"/>
              </a:ext>
            </a:extLst>
          </p:cNvPr>
          <p:cNvSpPr/>
          <p:nvPr/>
        </p:nvSpPr>
        <p:spPr bwMode="auto">
          <a:xfrm rot="9718657" flipV="1">
            <a:off x="2395369" y="4250999"/>
            <a:ext cx="695372" cy="48733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/>
              <a:t>Force</a:t>
            </a: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26847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12750" y="444582"/>
            <a:ext cx="7774632" cy="461665"/>
          </a:xfrm>
        </p:spPr>
        <p:txBody>
          <a:bodyPr>
            <a:spAutoFit/>
          </a:bodyPr>
          <a:lstStyle/>
          <a:p>
            <a:r>
              <a:rPr lang="en-US" altLang="en-US" sz="2400"/>
              <a:t>Special Characteristics of Epithelial Tissues</a:t>
            </a:r>
            <a:endParaRPr lang="en-US" sz="2400" b="0"/>
          </a:p>
        </p:txBody>
      </p:sp>
      <p:sp>
        <p:nvSpPr>
          <p:cNvPr id="4" name="Line 7">
            <a:extLst>
              <a:ext uri="{FF2B5EF4-FFF2-40B4-BE49-F238E27FC236}">
                <a16:creationId xmlns:a16="http://schemas.microsoft.com/office/drawing/2014/main" id="{61ED51D6-5294-E74A-8AD8-7FF4A2C77C25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61906"/>
            <a:ext cx="899160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4ED7F0-7D2D-8441-99AB-80494ADBAC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04"/>
          <a:stretch/>
        </p:blipFill>
        <p:spPr>
          <a:xfrm>
            <a:off x="4636596" y="1224500"/>
            <a:ext cx="4404036" cy="2759103"/>
          </a:xfrm>
          <a:prstGeom prst="rect">
            <a:avLst/>
          </a:prstGeom>
        </p:spPr>
      </p:pic>
      <p:sp>
        <p:nvSpPr>
          <p:cNvPr id="12290" name="Rectangle 5"/>
          <p:cNvSpPr>
            <a:spLocks noGrp="1" noChangeArrowheads="1"/>
          </p:cNvSpPr>
          <p:nvPr>
            <p:ph idx="1"/>
          </p:nvPr>
        </p:nvSpPr>
        <p:spPr>
          <a:xfrm>
            <a:off x="214685" y="1081377"/>
            <a:ext cx="4969566" cy="5454594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1600" b="1">
                <a:solidFill>
                  <a:srgbClr val="990000"/>
                </a:solidFill>
              </a:rPr>
              <a:t>Supported by Connective Tissue</a:t>
            </a:r>
          </a:p>
          <a:p>
            <a:pPr marL="0" indent="0">
              <a:buNone/>
            </a:pPr>
            <a:r>
              <a:rPr lang="en-US" altLang="en-US" sz="1600"/>
              <a:t>All epithelia have a </a:t>
            </a:r>
            <a:r>
              <a:rPr lang="en-US" altLang="en-US" sz="1600">
                <a:solidFill>
                  <a:srgbClr val="0432FF"/>
                </a:solidFill>
              </a:rPr>
              <a:t>basement membrane (BM)</a:t>
            </a:r>
          </a:p>
          <a:p>
            <a:r>
              <a:rPr lang="en-US" altLang="en-US" sz="1600"/>
              <a:t>Reinforces, resists stretching, tearing</a:t>
            </a:r>
          </a:p>
          <a:p>
            <a:r>
              <a:rPr lang="en-US" altLang="en-US" sz="1600"/>
              <a:t>Defines epithelial boundary</a:t>
            </a:r>
          </a:p>
          <a:p>
            <a:r>
              <a:rPr lang="en-US" altLang="en-US" sz="1600"/>
              <a:t>Consists of:</a:t>
            </a:r>
            <a:endParaRPr lang="en-US" altLang="en-US" sz="1600">
              <a:solidFill>
                <a:srgbClr val="0432FF"/>
              </a:solidFill>
            </a:endParaRPr>
          </a:p>
          <a:p>
            <a:pPr lvl="1"/>
            <a:r>
              <a:rPr lang="en-US" altLang="en-US" sz="1600">
                <a:solidFill>
                  <a:srgbClr val="0432FF"/>
                </a:solidFill>
              </a:rPr>
              <a:t>Basal lamina</a:t>
            </a:r>
            <a:r>
              <a:rPr lang="en-US" altLang="en-US" sz="1600"/>
              <a:t> – layer of extracelluar matrix (ECM) proteins</a:t>
            </a:r>
          </a:p>
          <a:p>
            <a:pPr lvl="1"/>
            <a:r>
              <a:rPr lang="en-US" altLang="en-US" sz="1600">
                <a:solidFill>
                  <a:srgbClr val="0432FF"/>
                </a:solidFill>
              </a:rPr>
              <a:t>Reticular lamina</a:t>
            </a:r>
          </a:p>
          <a:p>
            <a:pPr lvl="2"/>
            <a:r>
              <a:rPr lang="en-US" altLang="en-US" sz="1600"/>
              <a:t>Deep to basal lamina</a:t>
            </a:r>
          </a:p>
          <a:p>
            <a:pPr lvl="2"/>
            <a:r>
              <a:rPr lang="en-US" altLang="en-US" sz="1600"/>
              <a:t>Network of collagen (III) fibers</a:t>
            </a:r>
          </a:p>
          <a:p>
            <a:endParaRPr lang="en-US" altLang="en-US" sz="1600"/>
          </a:p>
          <a:p>
            <a:r>
              <a:rPr lang="en-US" altLang="en-US" sz="1600">
                <a:solidFill>
                  <a:srgbClr val="990000"/>
                </a:solidFill>
              </a:rPr>
              <a:t>Disease Relevance</a:t>
            </a:r>
            <a:r>
              <a:rPr lang="en-US" altLang="en-US" sz="1600"/>
              <a:t>: Cancerous epithelial cells can penetrate BM and invade underlying tissues, resulting in spread of cancer (metastasis) </a:t>
            </a:r>
            <a:r>
              <a:rPr lang="en-US" altLang="en-US" sz="1600">
                <a:sym typeface="Wingdings" pitchFamily="2" charset="2"/>
              </a:rPr>
              <a:t></a:t>
            </a:r>
            <a:r>
              <a:rPr lang="en-US" altLang="en-US" sz="1600"/>
              <a:t> 90% of cancer deaths</a:t>
            </a:r>
          </a:p>
          <a:p>
            <a:pPr lvl="2"/>
            <a:endParaRPr lang="en-US" altLang="en-US" sz="1600"/>
          </a:p>
          <a:p>
            <a:pPr lvl="2"/>
            <a:endParaRPr lang="en-US" altLang="en-US" sz="16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B3ED58-4FFA-7547-B024-3CA37E541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238" y="4246196"/>
            <a:ext cx="3212268" cy="223849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080F4F-75B8-4748-AC6E-E29CEE559A26}"/>
              </a:ext>
            </a:extLst>
          </p:cNvPr>
          <p:cNvCxnSpPr/>
          <p:nvPr/>
        </p:nvCxnSpPr>
        <p:spPr bwMode="auto">
          <a:xfrm>
            <a:off x="4905955" y="5955527"/>
            <a:ext cx="64405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9E2B8CF-6436-8D41-9A6A-A4CFEE415688}"/>
              </a:ext>
            </a:extLst>
          </p:cNvPr>
          <p:cNvSpPr txBox="1"/>
          <p:nvPr/>
        </p:nvSpPr>
        <p:spPr>
          <a:xfrm>
            <a:off x="3426063" y="5770861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upside down!</a:t>
            </a:r>
          </a:p>
        </p:txBody>
      </p:sp>
    </p:spTree>
    <p:extLst>
      <p:ext uri="{BB962C8B-B14F-4D97-AF65-F5344CB8AC3E}">
        <p14:creationId xmlns:p14="http://schemas.microsoft.com/office/powerpoint/2010/main" val="1216978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12749" y="464388"/>
            <a:ext cx="8174411" cy="530728"/>
          </a:xfrm>
        </p:spPr>
        <p:txBody>
          <a:bodyPr/>
          <a:lstStyle/>
          <a:p>
            <a:r>
              <a:rPr lang="en-US" sz="2000"/>
              <a:t>Tissue: The Living Fabric (Chapter 4, pages 116-137)</a:t>
            </a:r>
          </a:p>
        </p:txBody>
      </p:sp>
      <p:pic>
        <p:nvPicPr>
          <p:cNvPr id="4" name="Content Placeholder 3" descr="HAP_11e_Figure_04_00_L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" t="-4265" r="221" b="-1626"/>
          <a:stretch/>
        </p:blipFill>
        <p:spPr>
          <a:xfrm>
            <a:off x="412750" y="1117879"/>
            <a:ext cx="7772400" cy="5033481"/>
          </a:xfrm>
        </p:spPr>
      </p:pic>
      <p:grpSp>
        <p:nvGrpSpPr>
          <p:cNvPr id="10" name="Group 9"/>
          <p:cNvGrpSpPr/>
          <p:nvPr/>
        </p:nvGrpSpPr>
        <p:grpSpPr>
          <a:xfrm>
            <a:off x="4603711" y="2119850"/>
            <a:ext cx="3583671" cy="2838922"/>
            <a:chOff x="4603711" y="2119850"/>
            <a:chExt cx="3583671" cy="2838922"/>
          </a:xfrm>
        </p:grpSpPr>
        <p:sp>
          <p:nvSpPr>
            <p:cNvPr id="6" name="Rectangle 5"/>
            <p:cNvSpPr/>
            <p:nvPr/>
          </p:nvSpPr>
          <p:spPr bwMode="auto">
            <a:xfrm>
              <a:off x="5714708" y="2147867"/>
              <a:ext cx="2472674" cy="2810905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4603711" y="2119850"/>
              <a:ext cx="2472674" cy="168094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endParaRPr>
            </a:p>
          </p:txBody>
        </p:sp>
      </p:grp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3724895" y="4179483"/>
            <a:ext cx="5222434" cy="445432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Verdana"/>
                <a:ea typeface="ＭＳ Ｐゴシック" charset="0"/>
                <a:cs typeface="Verdana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Verdana"/>
                <a:ea typeface="ＭＳ Ｐゴシック" pitchFamily="-110" charset="-128"/>
                <a:cs typeface="Verdan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Verdana"/>
                <a:ea typeface="ＭＳ Ｐゴシック" pitchFamily="-110" charset="-128"/>
                <a:cs typeface="Verdan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Verdana"/>
                <a:ea typeface="ＭＳ Ｐゴシック" pitchFamily="-110" charset="-128"/>
                <a:cs typeface="Verdan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/>
                <a:ea typeface="ＭＳ Ｐゴシック" pitchFamily="-110" charset="-128"/>
                <a:cs typeface="Verdan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r>
              <a:rPr lang="en-US"/>
              <a:t>Don</a:t>
            </a:r>
            <a:r>
              <a:rPr lang="mr-IN"/>
              <a:t>’</a:t>
            </a:r>
            <a:r>
              <a:rPr lang="en-US"/>
              <a:t>t have issues, learn the tissues!</a:t>
            </a:r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E05B1613-F258-9141-9D32-B991BCD7FDB0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61906"/>
            <a:ext cx="899160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4480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12750" y="500241"/>
            <a:ext cx="7774632" cy="461665"/>
          </a:xfrm>
        </p:spPr>
        <p:txBody>
          <a:bodyPr>
            <a:spAutoFit/>
          </a:bodyPr>
          <a:lstStyle/>
          <a:p>
            <a:r>
              <a:rPr lang="en-US" altLang="en-US" sz="2400"/>
              <a:t>Special Characteristics of Epithelial Tissues</a:t>
            </a:r>
            <a:endParaRPr lang="en-US" sz="2400" b="0"/>
          </a:p>
        </p:txBody>
      </p:sp>
      <p:sp>
        <p:nvSpPr>
          <p:cNvPr id="4" name="Line 7">
            <a:extLst>
              <a:ext uri="{FF2B5EF4-FFF2-40B4-BE49-F238E27FC236}">
                <a16:creationId xmlns:a16="http://schemas.microsoft.com/office/drawing/2014/main" id="{C3CC15C0-4B41-0144-8D9F-866953CF5487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61906"/>
            <a:ext cx="899160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FDA03-50FC-B243-A4C6-E91BD7C40A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04"/>
          <a:stretch/>
        </p:blipFill>
        <p:spPr>
          <a:xfrm>
            <a:off x="4556097" y="1224500"/>
            <a:ext cx="4484535" cy="2809535"/>
          </a:xfrm>
          <a:prstGeom prst="rect">
            <a:avLst/>
          </a:prstGeom>
        </p:spPr>
      </p:pic>
      <p:sp>
        <p:nvSpPr>
          <p:cNvPr id="14338" name="Rectangle 5"/>
          <p:cNvSpPr>
            <a:spLocks noGrp="1" noChangeArrowheads="1"/>
          </p:cNvSpPr>
          <p:nvPr>
            <p:ph idx="1"/>
          </p:nvPr>
        </p:nvSpPr>
        <p:spPr>
          <a:xfrm>
            <a:off x="260364" y="1247583"/>
            <a:ext cx="5202182" cy="5232729"/>
          </a:xfrm>
        </p:spPr>
        <p:txBody>
          <a:bodyPr/>
          <a:lstStyle/>
          <a:p>
            <a:pPr marL="0" indent="0">
              <a:buNone/>
            </a:pPr>
            <a:r>
              <a:rPr lang="en-US" altLang="en-US" b="1">
                <a:solidFill>
                  <a:srgbClr val="990000"/>
                </a:solidFill>
              </a:rPr>
              <a:t>Avascular</a:t>
            </a:r>
            <a:r>
              <a:rPr lang="en-US" altLang="en-US">
                <a:solidFill>
                  <a:srgbClr val="990000"/>
                </a:solidFill>
              </a:rPr>
              <a:t>, </a:t>
            </a:r>
            <a:r>
              <a:rPr lang="en-US" altLang="en-US" b="1">
                <a:solidFill>
                  <a:srgbClr val="990000"/>
                </a:solidFill>
              </a:rPr>
              <a:t>but</a:t>
            </a:r>
            <a:r>
              <a:rPr lang="en-US" altLang="en-US">
                <a:solidFill>
                  <a:srgbClr val="990000"/>
                </a:solidFill>
              </a:rPr>
              <a:t> </a:t>
            </a:r>
            <a:r>
              <a:rPr lang="en-US" altLang="en-US" b="1">
                <a:solidFill>
                  <a:srgbClr val="990000"/>
                </a:solidFill>
              </a:rPr>
              <a:t>innervated</a:t>
            </a:r>
          </a:p>
          <a:p>
            <a:pPr marL="0" indent="0">
              <a:buNone/>
            </a:pPr>
            <a:r>
              <a:rPr lang="en-US" altLang="en-US" b="1">
                <a:solidFill>
                  <a:srgbClr val="FF0000"/>
                </a:solidFill>
              </a:rPr>
              <a:t>✗</a:t>
            </a:r>
            <a:r>
              <a:rPr lang="en-US" altLang="en-US"/>
              <a:t>Blood vessels</a:t>
            </a:r>
          </a:p>
          <a:p>
            <a:pPr lvl="1"/>
            <a:r>
              <a:rPr lang="en-US" altLang="en-US"/>
              <a:t>Nutrients, O</a:t>
            </a:r>
            <a:r>
              <a:rPr lang="en-US" altLang="en-US" baseline="-25000"/>
              <a:t>2</a:t>
            </a:r>
            <a:r>
              <a:rPr lang="en-US" altLang="en-US"/>
              <a:t> diffuse from connective tissue</a:t>
            </a:r>
          </a:p>
          <a:p>
            <a:pPr marL="57150" indent="0">
              <a:buNone/>
            </a:pPr>
            <a:r>
              <a:rPr lang="en-US" altLang="en-US" b="1">
                <a:solidFill>
                  <a:srgbClr val="00B050"/>
                </a:solidFill>
              </a:rPr>
              <a:t>✓</a:t>
            </a:r>
            <a:r>
              <a:rPr lang="en-US" altLang="en-US"/>
              <a:t>Nerves (e.g. sensory nerve ending in the skin)</a:t>
            </a:r>
          </a:p>
          <a:p>
            <a:pPr lvl="1"/>
            <a:endParaRPr lang="en-US" altLang="en-US"/>
          </a:p>
          <a:p>
            <a:pPr marL="457200" lvl="1" indent="0">
              <a:buNone/>
            </a:pPr>
            <a:endParaRPr lang="en-US" b="1">
              <a:solidFill>
                <a:srgbClr val="0432FF"/>
              </a:solidFill>
            </a:endParaRPr>
          </a:p>
          <a:p>
            <a:pPr marL="457200" lvl="1" indent="0">
              <a:buNone/>
            </a:pPr>
            <a:endParaRPr lang="en-US" b="1">
              <a:solidFill>
                <a:srgbClr val="0432FF"/>
              </a:solidFill>
            </a:endParaRPr>
          </a:p>
          <a:p>
            <a:pPr marL="457200" lvl="1" indent="0">
              <a:buNone/>
            </a:pPr>
            <a:endParaRPr lang="en-US" b="1">
              <a:solidFill>
                <a:srgbClr val="0432FF"/>
              </a:solidFill>
            </a:endParaRPr>
          </a:p>
          <a:p>
            <a:pPr marL="57150" indent="0">
              <a:buNone/>
            </a:pPr>
            <a:r>
              <a:rPr lang="en-US" b="1">
                <a:solidFill>
                  <a:srgbClr val="0432FF"/>
                </a:solidFill>
              </a:rPr>
              <a:t>Fun Fact</a:t>
            </a:r>
            <a:r>
              <a:rPr lang="en-US">
                <a:solidFill>
                  <a:srgbClr val="0432FF"/>
                </a:solidFill>
              </a:rPr>
              <a:t>:</a:t>
            </a:r>
            <a:r>
              <a:rPr lang="en-US"/>
              <a:t> In one square inch of skin (including connective tissue) there are 4 yards of nerve fibers, 3 yards of blood vessels, 1300 nerve cells, 100 sweat glands, and 3 million cells </a:t>
            </a:r>
            <a:endParaRPr lang="en-CA"/>
          </a:p>
          <a:p>
            <a:pPr lvl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7561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12750" y="496678"/>
            <a:ext cx="7774632" cy="369332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altLang="en-US" sz="2400"/>
              <a:t>Special Characteristics of Epithelial Tissues</a:t>
            </a:r>
            <a:endParaRPr lang="en-US" sz="2400" b="0"/>
          </a:p>
        </p:txBody>
      </p:sp>
      <p:sp>
        <p:nvSpPr>
          <p:cNvPr id="15362" name="Rectangle 5"/>
          <p:cNvSpPr>
            <a:spLocks noGrp="1" noChangeArrowheads="1"/>
          </p:cNvSpPr>
          <p:nvPr>
            <p:ph idx="1"/>
          </p:nvPr>
        </p:nvSpPr>
        <p:spPr>
          <a:xfrm>
            <a:off x="414983" y="1257300"/>
            <a:ext cx="4142950" cy="4864894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1800" b="1">
                <a:solidFill>
                  <a:srgbClr val="990000"/>
                </a:solidFill>
              </a:rPr>
              <a:t>Regeneration</a:t>
            </a:r>
          </a:p>
          <a:p>
            <a:pPr marL="112713"/>
            <a:r>
              <a:rPr lang="en-US" altLang="en-US" sz="1800"/>
              <a:t>Epithelial cells - high regenerative capacities</a:t>
            </a:r>
          </a:p>
          <a:p>
            <a:pPr marL="112713"/>
            <a:r>
              <a:rPr lang="en-US" altLang="en-US" sz="1800"/>
              <a:t>Stimulated by loss of apical-basal polarity and broken lateral contacts</a:t>
            </a:r>
          </a:p>
          <a:p>
            <a:pPr marL="112713"/>
            <a:r>
              <a:rPr lang="en-US" altLang="en-US" sz="1800"/>
              <a:t>Some cells exposed to friction, hostile substances </a:t>
            </a:r>
            <a:r>
              <a:rPr lang="en-US" altLang="en-US" sz="1800">
                <a:sym typeface="Wingdings" pitchFamily="2" charset="2"/>
              </a:rPr>
              <a:t></a:t>
            </a:r>
            <a:r>
              <a:rPr lang="en-US" altLang="en-US" sz="1800"/>
              <a:t> damage</a:t>
            </a:r>
          </a:p>
          <a:p>
            <a:pPr marL="0" lvl="1" indent="-173037"/>
            <a:r>
              <a:rPr lang="en-US" altLang="en-US" sz="1800"/>
              <a:t>Must be replaced</a:t>
            </a:r>
          </a:p>
          <a:p>
            <a:pPr marL="0" lvl="1" indent="-173037"/>
            <a:r>
              <a:rPr lang="en-US" altLang="en-US" sz="1800"/>
              <a:t>Requires adequate nutrients and cell division</a:t>
            </a:r>
          </a:p>
          <a:p>
            <a:pPr marL="0" lvl="1" indent="-173037"/>
            <a:r>
              <a:rPr lang="en-US" altLang="en-US" sz="1800"/>
              <a:t>Wound healing</a:t>
            </a:r>
          </a:p>
          <a:p>
            <a:pPr marL="227013" lvl="2" indent="0"/>
            <a:endParaRPr lang="en-US" altLang="en-US" sz="1800"/>
          </a:p>
          <a:p>
            <a:pPr marL="227013" lvl="2" indent="0">
              <a:buNone/>
            </a:pPr>
            <a:r>
              <a:rPr lang="en-US" altLang="en-US" sz="1800"/>
              <a:t>Q. Where do new epithelial cells come from? </a:t>
            </a:r>
          </a:p>
        </p:txBody>
      </p:sp>
      <p:sp>
        <p:nvSpPr>
          <p:cNvPr id="4" name="Line 7">
            <a:extLst>
              <a:ext uri="{FF2B5EF4-FFF2-40B4-BE49-F238E27FC236}">
                <a16:creationId xmlns:a16="http://schemas.microsoft.com/office/drawing/2014/main" id="{CBBABFA6-2CDA-BE4F-9607-73543AA1BD4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61906"/>
            <a:ext cx="899160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928E3A-AF89-404C-B752-DD768CC75F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962"/>
          <a:stretch/>
        </p:blipFill>
        <p:spPr>
          <a:xfrm>
            <a:off x="4722265" y="2181226"/>
            <a:ext cx="4315617" cy="266223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2230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title"/>
          </p:nvPr>
        </p:nvSpPr>
        <p:spPr>
          <a:xfrm>
            <a:off x="412750" y="469463"/>
            <a:ext cx="7774632" cy="492443"/>
          </a:xfrm>
        </p:spPr>
        <p:txBody>
          <a:bodyPr vert="horz" lIns="0" tIns="0" rIns="0" bIns="0" rtlCol="0" anchor="b">
            <a:spAutoFit/>
          </a:bodyPr>
          <a:lstStyle/>
          <a:p>
            <a:r>
              <a:rPr lang="en-US" altLang="en-US" sz="3200"/>
              <a:t>Classification of Epithelia</a:t>
            </a:r>
            <a:endParaRPr lang="en-US" altLang="en-US" sz="3200" b="0"/>
          </a:p>
        </p:txBody>
      </p:sp>
      <p:sp>
        <p:nvSpPr>
          <p:cNvPr id="16387" name="Rectangle 5"/>
          <p:cNvSpPr>
            <a:spLocks noGrp="1" noChangeArrowheads="1"/>
          </p:cNvSpPr>
          <p:nvPr>
            <p:ph idx="1"/>
          </p:nvPr>
        </p:nvSpPr>
        <p:spPr>
          <a:xfrm>
            <a:off x="412750" y="1335048"/>
            <a:ext cx="7772400" cy="4541730"/>
          </a:xfrm>
        </p:spPr>
        <p:txBody>
          <a:bodyPr/>
          <a:lstStyle/>
          <a:p>
            <a:r>
              <a:rPr lang="en-US" altLang="en-US"/>
              <a:t>Based on: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en-US"/>
              <a:t>Number of cell layers (1 or more)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en-US"/>
              <a:t>Shape of cells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E7488F-2B47-D64C-9D23-24F8B4FAB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14" y="2923691"/>
            <a:ext cx="4219700" cy="2093105"/>
          </a:xfrm>
          <a:prstGeom prst="rect">
            <a:avLst/>
          </a:prstGeom>
        </p:spPr>
      </p:pic>
      <p:sp>
        <p:nvSpPr>
          <p:cNvPr id="5" name="Line 7">
            <a:extLst>
              <a:ext uri="{FF2B5EF4-FFF2-40B4-BE49-F238E27FC236}">
                <a16:creationId xmlns:a16="http://schemas.microsoft.com/office/drawing/2014/main" id="{98AFF9FA-79A8-E048-A76B-1ADB0F67A1F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61906"/>
            <a:ext cx="899160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5D8CE9-8554-E945-A370-9936B6D23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9131" y="2618861"/>
            <a:ext cx="4422955" cy="35515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A4181A-38B6-5D4C-A55A-BDC9C9651C66}"/>
              </a:ext>
            </a:extLst>
          </p:cNvPr>
          <p:cNvSpPr/>
          <p:nvPr/>
        </p:nvSpPr>
        <p:spPr bwMode="auto">
          <a:xfrm>
            <a:off x="5000368" y="2618861"/>
            <a:ext cx="1301578" cy="355154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1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FD28B4-C5EC-1144-8D28-55EC542C37F7}"/>
              </a:ext>
            </a:extLst>
          </p:cNvPr>
          <p:cNvSpPr/>
          <p:nvPr/>
        </p:nvSpPr>
        <p:spPr bwMode="auto">
          <a:xfrm>
            <a:off x="6293708" y="2618861"/>
            <a:ext cx="1301578" cy="355154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10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EB2846-1286-B746-9522-02727B836A96}"/>
              </a:ext>
            </a:extLst>
          </p:cNvPr>
          <p:cNvSpPr/>
          <p:nvPr/>
        </p:nvSpPr>
        <p:spPr bwMode="auto">
          <a:xfrm>
            <a:off x="7597722" y="4898003"/>
            <a:ext cx="1301578" cy="127240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97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23" y="1052745"/>
            <a:ext cx="5011621" cy="27594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8"/>
          <p:cNvSpPr txBox="1">
            <a:spLocks noChangeArrowheads="1"/>
          </p:cNvSpPr>
          <p:nvPr/>
        </p:nvSpPr>
        <p:spPr bwMode="auto">
          <a:xfrm>
            <a:off x="977948" y="1096147"/>
            <a:ext cx="431594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(b) Classification based on cell shape</a:t>
            </a: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1208912" y="3453770"/>
            <a:ext cx="9153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Squamous</a:t>
            </a:r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3145889" y="3453770"/>
            <a:ext cx="76463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Cuboidal</a:t>
            </a:r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4552890" y="3453770"/>
            <a:ext cx="83676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Columnar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32288" y="420081"/>
            <a:ext cx="7774632" cy="468923"/>
          </a:xfrm>
        </p:spPr>
        <p:txBody>
          <a:bodyPr/>
          <a:lstStyle/>
          <a:p>
            <a:r>
              <a:rPr lang="en-US"/>
              <a:t>Classification based on Cell Shape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395535" y="3976077"/>
            <a:ext cx="8504233" cy="2627923"/>
          </a:xfrm>
        </p:spPr>
        <p:txBody>
          <a:bodyPr/>
          <a:lstStyle/>
          <a:p>
            <a:r>
              <a:rPr lang="en-CA" sz="1400" b="1"/>
              <a:t>Squamous</a:t>
            </a:r>
            <a:r>
              <a:rPr lang="en-CA" sz="1400"/>
              <a:t>: flattened and scale-like</a:t>
            </a:r>
          </a:p>
          <a:p>
            <a:endParaRPr lang="en-CA" sz="1400" b="1"/>
          </a:p>
          <a:p>
            <a:r>
              <a:rPr lang="en-CA" sz="1400" b="1"/>
              <a:t>Cuboidal: </a:t>
            </a:r>
            <a:r>
              <a:rPr lang="en-CA" sz="1400"/>
              <a:t>box-like, cube</a:t>
            </a:r>
          </a:p>
          <a:p>
            <a:endParaRPr lang="en-CA" sz="1400" b="1"/>
          </a:p>
          <a:p>
            <a:r>
              <a:rPr lang="en-CA" sz="1400" b="1"/>
              <a:t>Columnar: </a:t>
            </a:r>
            <a:r>
              <a:rPr lang="en-CA" sz="1400"/>
              <a:t>tall, column-like</a:t>
            </a:r>
          </a:p>
          <a:p>
            <a:pPr lvl="1"/>
            <a:endParaRPr lang="en-CA" sz="1400"/>
          </a:p>
          <a:p>
            <a:r>
              <a:rPr lang="en-CA" sz="1400"/>
              <a:t>In stratified epithelia, shape can vary in each layer, so classified according to the shape in </a:t>
            </a:r>
            <a:r>
              <a:rPr lang="en-CA" sz="1400" u="sng"/>
              <a:t>apical</a:t>
            </a:r>
            <a:r>
              <a:rPr lang="en-CA" sz="1400"/>
              <a:t> layer</a:t>
            </a:r>
          </a:p>
          <a:p>
            <a:pPr lvl="1"/>
            <a:endParaRPr lang="en-US" sz="1400"/>
          </a:p>
        </p:txBody>
      </p:sp>
      <p:sp>
        <p:nvSpPr>
          <p:cNvPr id="11" name="Line 7">
            <a:extLst>
              <a:ext uri="{FF2B5EF4-FFF2-40B4-BE49-F238E27FC236}">
                <a16:creationId xmlns:a16="http://schemas.microsoft.com/office/drawing/2014/main" id="{EBD11F94-A026-1943-8ED6-5CB9E980A628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12656"/>
            <a:ext cx="899160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0349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2519" y="515313"/>
            <a:ext cx="7774632" cy="430887"/>
          </a:xfrm>
        </p:spPr>
        <p:txBody>
          <a:bodyPr vert="horz" lIns="0" tIns="0" rIns="0" bIns="0" rtlCol="0" anchor="b">
            <a:spAutoFit/>
          </a:bodyPr>
          <a:lstStyle/>
          <a:p>
            <a:r>
              <a:rPr lang="en-US"/>
              <a:t>Epithelium: Simple Squamous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5536" y="2196926"/>
            <a:ext cx="7772400" cy="3753544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39" y="1192227"/>
            <a:ext cx="8360723" cy="521892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3610495" y="5760909"/>
            <a:ext cx="38418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b="1">
                <a:latin typeface="Arial" panose="020B0604020202020204" pitchFamily="34" charset="0"/>
                <a:cs typeface="Arial" panose="020B0604020202020204" pitchFamily="34" charset="0"/>
              </a:rPr>
              <a:t>Photomicrograph: </a:t>
            </a:r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Simple squamous epithelium</a:t>
            </a:r>
          </a:p>
          <a:p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forming part of the alveolar (air sac) walls (140×).</a:t>
            </a:r>
          </a:p>
        </p:txBody>
      </p:sp>
      <p:sp>
        <p:nvSpPr>
          <p:cNvPr id="7" name="Rectangle 6"/>
          <p:cNvSpPr/>
          <p:nvPr/>
        </p:nvSpPr>
        <p:spPr>
          <a:xfrm>
            <a:off x="7732008" y="3033072"/>
            <a:ext cx="10618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Nuclei</a:t>
            </a:r>
          </a:p>
          <a:p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of squamous</a:t>
            </a:r>
          </a:p>
          <a:p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epithelial</a:t>
            </a:r>
          </a:p>
          <a:p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</a:p>
        </p:txBody>
      </p:sp>
      <p:sp>
        <p:nvSpPr>
          <p:cNvPr id="8" name="Rectangle 7"/>
          <p:cNvSpPr/>
          <p:nvPr/>
        </p:nvSpPr>
        <p:spPr>
          <a:xfrm>
            <a:off x="7732008" y="2571407"/>
            <a:ext cx="917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Air sacs of</a:t>
            </a:r>
          </a:p>
          <a:p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lung tissue</a:t>
            </a:r>
          </a:p>
        </p:txBody>
      </p:sp>
      <p:sp>
        <p:nvSpPr>
          <p:cNvPr id="9" name="Rectangle 8"/>
          <p:cNvSpPr/>
          <p:nvPr/>
        </p:nvSpPr>
        <p:spPr>
          <a:xfrm>
            <a:off x="428541" y="4452026"/>
            <a:ext cx="306333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000" b="1">
                <a:latin typeface="Arial" panose="020B0604020202020204" pitchFamily="34" charset="0"/>
                <a:cs typeface="Arial" panose="020B0604020202020204" pitchFamily="34" charset="0"/>
              </a:rPr>
              <a:t>Location: </a:t>
            </a:r>
            <a:r>
              <a:rPr lang="en-IN" sz="1000">
                <a:latin typeface="Arial" panose="020B0604020202020204" pitchFamily="34" charset="0"/>
                <a:cs typeface="Arial" panose="020B0604020202020204" pitchFamily="34" charset="0"/>
              </a:rPr>
              <a:t>Kidney glomeruli; air sacs of lungs;</a:t>
            </a:r>
          </a:p>
          <a:p>
            <a:r>
              <a:rPr lang="en-IN" sz="1000">
                <a:latin typeface="Arial" panose="020B0604020202020204" pitchFamily="34" charset="0"/>
                <a:cs typeface="Arial" panose="020B0604020202020204" pitchFamily="34" charset="0"/>
              </a:rPr>
              <a:t>lining of heart, blood vessels, and lymphatic</a:t>
            </a:r>
          </a:p>
          <a:p>
            <a:r>
              <a:rPr lang="en-IN" sz="1000">
                <a:latin typeface="Arial" panose="020B0604020202020204" pitchFamily="34" charset="0"/>
                <a:cs typeface="Arial" panose="020B0604020202020204" pitchFamily="34" charset="0"/>
              </a:rPr>
              <a:t>vessels; serosae.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8541" y="3318506"/>
            <a:ext cx="283912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000" b="1">
                <a:latin typeface="Arial" panose="020B0604020202020204" pitchFamily="34" charset="0"/>
                <a:cs typeface="Arial" panose="020B0604020202020204" pitchFamily="34" charset="0"/>
              </a:rPr>
              <a:t>Function: </a:t>
            </a:r>
            <a:r>
              <a:rPr lang="en-IN" sz="1000">
                <a:latin typeface="Arial" panose="020B0604020202020204" pitchFamily="34" charset="0"/>
                <a:cs typeface="Arial" panose="020B0604020202020204" pitchFamily="34" charset="0"/>
              </a:rPr>
              <a:t>Allows materials to pass by</a:t>
            </a:r>
          </a:p>
          <a:p>
            <a:r>
              <a:rPr lang="en-IN" sz="1000">
                <a:latin typeface="Arial" panose="020B0604020202020204" pitchFamily="34" charset="0"/>
                <a:cs typeface="Arial" panose="020B0604020202020204" pitchFamily="34" charset="0"/>
              </a:rPr>
              <a:t>diffusion and filtration in sites where protection</a:t>
            </a:r>
          </a:p>
          <a:p>
            <a:r>
              <a:rPr lang="en-IN" sz="1000">
                <a:latin typeface="Arial" panose="020B0604020202020204" pitchFamily="34" charset="0"/>
                <a:cs typeface="Arial" panose="020B0604020202020204" pitchFamily="34" charset="0"/>
              </a:rPr>
              <a:t>is not important but </a:t>
            </a:r>
            <a:r>
              <a:rPr lang="en-IN" sz="1000" b="1">
                <a:latin typeface="Arial" panose="020B0604020202020204" pitchFamily="34" charset="0"/>
                <a:cs typeface="Arial" panose="020B0604020202020204" pitchFamily="34" charset="0"/>
              </a:rPr>
              <a:t>rapid diffusion </a:t>
            </a:r>
            <a:r>
              <a:rPr lang="en-IN" sz="1000">
                <a:latin typeface="Arial" panose="020B0604020202020204" pitchFamily="34" charset="0"/>
                <a:cs typeface="Arial" panose="020B0604020202020204" pitchFamily="34" charset="0"/>
              </a:rPr>
              <a:t>is; secretes lubricating substances in serosae (linings of ventral body cavity).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28541" y="1590645"/>
            <a:ext cx="290757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000" b="1">
                <a:latin typeface="Arial" panose="020B0604020202020204" pitchFamily="34" charset="0"/>
                <a:cs typeface="Arial" panose="020B0604020202020204" pitchFamily="34" charset="0"/>
              </a:rPr>
              <a:t>Description: </a:t>
            </a:r>
            <a:r>
              <a:rPr lang="en-IN" sz="1000">
                <a:latin typeface="Arial" panose="020B0604020202020204" pitchFamily="34" charset="0"/>
                <a:cs typeface="Arial" panose="020B0604020202020204" pitchFamily="34" charset="0"/>
              </a:rPr>
              <a:t>Single layer of flattened cells</a:t>
            </a:r>
          </a:p>
          <a:p>
            <a:r>
              <a:rPr lang="en-IN" sz="1000">
                <a:latin typeface="Arial" panose="020B0604020202020204" pitchFamily="34" charset="0"/>
                <a:cs typeface="Arial" panose="020B0604020202020204" pitchFamily="34" charset="0"/>
              </a:rPr>
              <a:t>with disc-shaped central nuclei and sparse</a:t>
            </a:r>
          </a:p>
          <a:p>
            <a:r>
              <a:rPr lang="en-IN" sz="1000">
                <a:latin typeface="Arial" panose="020B0604020202020204" pitchFamily="34" charset="0"/>
                <a:cs typeface="Arial" panose="020B0604020202020204" pitchFamily="34" charset="0"/>
              </a:rPr>
              <a:t>cytoplasm; the simplest of the epithelia.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28541" y="1232066"/>
            <a:ext cx="29883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 Epithelium: simple squamous</a:t>
            </a:r>
            <a:endParaRPr lang="en-IN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Line 7">
            <a:extLst>
              <a:ext uri="{FF2B5EF4-FFF2-40B4-BE49-F238E27FC236}">
                <a16:creationId xmlns:a16="http://schemas.microsoft.com/office/drawing/2014/main" id="{6090C987-9DC9-0F48-9CE5-AA67FECE26F1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61906"/>
            <a:ext cx="899160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1227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12750" y="438971"/>
            <a:ext cx="7774632" cy="430887"/>
          </a:xfrm>
        </p:spPr>
        <p:txBody>
          <a:bodyPr vert="horz" lIns="0" tIns="0" rIns="0" bIns="0" rtlCol="0" anchor="b">
            <a:spAutoFit/>
          </a:bodyPr>
          <a:lstStyle/>
          <a:p>
            <a:r>
              <a:rPr lang="en-US" altLang="en-US"/>
              <a:t>Simple Squamous Epithelia</a:t>
            </a:r>
            <a:endParaRPr lang="en-US" sz="2000"/>
          </a:p>
        </p:txBody>
      </p:sp>
      <p:sp>
        <p:nvSpPr>
          <p:cNvPr id="19458" name="Rectangle 5"/>
          <p:cNvSpPr>
            <a:spLocks noGrp="1" noChangeArrowheads="1"/>
          </p:cNvSpPr>
          <p:nvPr>
            <p:ph idx="1"/>
          </p:nvPr>
        </p:nvSpPr>
        <p:spPr>
          <a:xfrm>
            <a:off x="395536" y="1053955"/>
            <a:ext cx="5361208" cy="5012471"/>
          </a:xfrm>
        </p:spPr>
        <p:txBody>
          <a:bodyPr/>
          <a:lstStyle/>
          <a:p>
            <a:pPr lvl="2"/>
            <a:endParaRPr lang="en-US" altLang="en-US" sz="1400"/>
          </a:p>
          <a:p>
            <a:r>
              <a:rPr lang="en-US" altLang="en-US" sz="1400"/>
              <a:t>Two special simple squamous epithelia have specialized names that reflect their locations</a:t>
            </a:r>
          </a:p>
          <a:p>
            <a:pPr lvl="1"/>
            <a:endParaRPr lang="en-US" altLang="en-US" sz="1400" b="1" u="sng"/>
          </a:p>
          <a:p>
            <a:pPr lvl="1"/>
            <a:r>
              <a:rPr lang="en-US" altLang="en-US" sz="1400" b="1" u="sng"/>
              <a:t>Endo</a:t>
            </a:r>
            <a:r>
              <a:rPr lang="en-US" altLang="en-US" sz="1400" b="1"/>
              <a:t>thelium</a:t>
            </a:r>
            <a:r>
              <a:rPr lang="en-US" altLang="en-US" sz="1400"/>
              <a:t>: </a:t>
            </a:r>
          </a:p>
          <a:p>
            <a:pPr lvl="2"/>
            <a:r>
              <a:rPr lang="en-US" altLang="en-US" sz="1400"/>
              <a:t>lines the </a:t>
            </a:r>
            <a:r>
              <a:rPr lang="en-US" altLang="en-US" sz="1400" u="sng"/>
              <a:t>inner</a:t>
            </a:r>
            <a:r>
              <a:rPr lang="en-US" altLang="en-US" sz="1400"/>
              <a:t> surface of the blood vessels, lymphatic vessels, and the heart (low friction), capillaries only have endothelium – exchange of nutrients and waste between blood and tissue</a:t>
            </a:r>
          </a:p>
          <a:p>
            <a:pPr lvl="2"/>
            <a:r>
              <a:rPr lang="en-US" altLang="en-US" sz="1400"/>
              <a:t>derived from ectoderm and endoderm in the early embryo</a:t>
            </a:r>
          </a:p>
          <a:p>
            <a:pPr marL="457200" lvl="1" indent="0">
              <a:buNone/>
            </a:pPr>
            <a:endParaRPr lang="en-US" altLang="en-US" sz="1400"/>
          </a:p>
          <a:p>
            <a:pPr lvl="1"/>
            <a:r>
              <a:rPr lang="en-US" altLang="en-US" sz="1400" b="1" u="sng"/>
              <a:t>Meso</a:t>
            </a:r>
            <a:r>
              <a:rPr lang="en-US" altLang="en-US" sz="1400" b="1"/>
              <a:t>thelium</a:t>
            </a:r>
            <a:r>
              <a:rPr lang="en-US" altLang="en-US" sz="1400"/>
              <a:t>: </a:t>
            </a:r>
          </a:p>
          <a:p>
            <a:pPr lvl="2"/>
            <a:r>
              <a:rPr lang="en-US" altLang="en-US" sz="1400"/>
              <a:t>Form </a:t>
            </a:r>
            <a:r>
              <a:rPr lang="en-US" altLang="en-US" sz="1400">
                <a:solidFill>
                  <a:srgbClr val="990000"/>
                </a:solidFill>
              </a:rPr>
              <a:t>serous</a:t>
            </a:r>
            <a:r>
              <a:rPr lang="en-US" altLang="en-US" sz="1400"/>
              <a:t> membranes - surround pericardium, peritoneum, pleura and internal reproductive organs (covers the organs' outer surfaces)</a:t>
            </a:r>
          </a:p>
          <a:p>
            <a:pPr lvl="2"/>
            <a:r>
              <a:rPr lang="en-US" altLang="en-US" sz="1400"/>
              <a:t>derived from </a:t>
            </a:r>
            <a:r>
              <a:rPr lang="en-US" altLang="en-US" sz="1400" u="sng"/>
              <a:t>meso</a:t>
            </a:r>
            <a:r>
              <a:rPr lang="en-US" altLang="en-US" sz="1400"/>
              <a:t>derm</a:t>
            </a:r>
          </a:p>
          <a:p>
            <a:pPr lvl="2"/>
            <a:r>
              <a:rPr lang="en-US" altLang="en-US" sz="1400"/>
              <a:t>Two membrane system with fluid in between (</a:t>
            </a:r>
            <a:r>
              <a:rPr lang="en-US" altLang="en-US" sz="1400">
                <a:solidFill>
                  <a:srgbClr val="990000"/>
                </a:solidFill>
              </a:rPr>
              <a:t>function?</a:t>
            </a:r>
            <a:r>
              <a:rPr lang="en-US" altLang="en-US" sz="1400"/>
              <a:t>)</a:t>
            </a:r>
          </a:p>
        </p:txBody>
      </p:sp>
      <p:pic>
        <p:nvPicPr>
          <p:cNvPr id="2" name="Picture 1" descr="Pericardium layer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326" y="1109255"/>
            <a:ext cx="2988281" cy="2988281"/>
          </a:xfrm>
          <a:prstGeom prst="rect">
            <a:avLst/>
          </a:prstGeom>
        </p:spPr>
      </p:pic>
      <p:sp>
        <p:nvSpPr>
          <p:cNvPr id="5" name="Line 7">
            <a:extLst>
              <a:ext uri="{FF2B5EF4-FFF2-40B4-BE49-F238E27FC236}">
                <a16:creationId xmlns:a16="http://schemas.microsoft.com/office/drawing/2014/main" id="{E9623074-86B4-6E4B-9128-6930148B5D9D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61906"/>
            <a:ext cx="899160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FA1ECC-ED6E-FC41-9141-A6B1BBF905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42" r="6128"/>
          <a:stretch/>
        </p:blipFill>
        <p:spPr>
          <a:xfrm>
            <a:off x="5826326" y="4244884"/>
            <a:ext cx="2994350" cy="205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22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6874" y="479140"/>
            <a:ext cx="6553200" cy="430887"/>
          </a:xfrm>
        </p:spPr>
        <p:txBody>
          <a:bodyPr vert="horz" lIns="0" tIns="0" rIns="0" bIns="0" rtlCol="0" anchor="b">
            <a:spAutoFit/>
          </a:bodyPr>
          <a:lstStyle/>
          <a:p>
            <a:r>
              <a:rPr lang="en-US"/>
              <a:t>Epithelium: Simple Cuboidal</a:t>
            </a:r>
          </a:p>
        </p:txBody>
      </p:sp>
      <p:pic>
        <p:nvPicPr>
          <p:cNvPr id="17" name="Content Placeholder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106FA4-B2F0-ED4F-A79E-E55C6B94626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87093" y="1089350"/>
            <a:ext cx="5699920" cy="3547464"/>
          </a:xfrm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2959FF6C-AFF8-0446-B39F-1EF0657006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2548" y="4809807"/>
            <a:ext cx="3810000" cy="1569053"/>
          </a:xfrm>
        </p:spPr>
        <p:txBody>
          <a:bodyPr/>
          <a:lstStyle/>
          <a:p>
            <a:r>
              <a:rPr lang="en-US" sz="1400"/>
              <a:t>Centrally located, round nuclei</a:t>
            </a:r>
          </a:p>
          <a:p>
            <a:r>
              <a:rPr lang="en-US" sz="1400"/>
              <a:t>Can have cilia</a:t>
            </a:r>
          </a:p>
        </p:txBody>
      </p:sp>
      <p:sp>
        <p:nvSpPr>
          <p:cNvPr id="15" name="Line 7">
            <a:extLst>
              <a:ext uri="{FF2B5EF4-FFF2-40B4-BE49-F238E27FC236}">
                <a16:creationId xmlns:a16="http://schemas.microsoft.com/office/drawing/2014/main" id="{6E474AF5-D760-E34F-99EE-61737945CF38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61906"/>
            <a:ext cx="899160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7B031F3-07AB-9547-8EAC-561B97417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3118" y="4291643"/>
            <a:ext cx="3543082" cy="1712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175E322-DB96-CE47-AA08-0425C1A59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5973" y="1710211"/>
            <a:ext cx="1990610" cy="222086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38BF2D2-953A-5042-BEDF-A80B9A856A6B}"/>
              </a:ext>
            </a:extLst>
          </p:cNvPr>
          <p:cNvSpPr/>
          <p:nvPr/>
        </p:nvSpPr>
        <p:spPr bwMode="auto">
          <a:xfrm>
            <a:off x="6941489" y="3562184"/>
            <a:ext cx="365760" cy="365760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10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7204B0C-4D35-814C-A617-43A949E7A7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773577">
            <a:off x="7096536" y="3985152"/>
            <a:ext cx="344308" cy="40965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47C86C7-8057-BA43-B9B5-3AA79CDBFB23}"/>
              </a:ext>
            </a:extLst>
          </p:cNvPr>
          <p:cNvSpPr/>
          <p:nvPr/>
        </p:nvSpPr>
        <p:spPr bwMode="auto">
          <a:xfrm>
            <a:off x="5233285" y="4368799"/>
            <a:ext cx="2477430" cy="1596571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678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3304" y="485446"/>
            <a:ext cx="7774632" cy="430887"/>
          </a:xfrm>
        </p:spPr>
        <p:txBody>
          <a:bodyPr vert="horz" lIns="0" tIns="0" rIns="0" bIns="0" rtlCol="0" anchor="b">
            <a:spAutoFit/>
          </a:bodyPr>
          <a:lstStyle/>
          <a:p>
            <a:r>
              <a:rPr lang="en-US"/>
              <a:t>Epithelium:  Simple Columnar</a:t>
            </a:r>
          </a:p>
        </p:txBody>
      </p:sp>
      <p:pic>
        <p:nvPicPr>
          <p:cNvPr id="17" name="Content Placeholder 16" descr="A picture containing food&#10;&#10;Description automatically generated">
            <a:extLst>
              <a:ext uri="{FF2B5EF4-FFF2-40B4-BE49-F238E27FC236}">
                <a16:creationId xmlns:a16="http://schemas.microsoft.com/office/drawing/2014/main" id="{9BBDAD2E-FDE8-ED42-865F-2618A4A97E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756" y="1131438"/>
            <a:ext cx="8545520" cy="5305513"/>
          </a:xfrm>
        </p:spPr>
      </p:pic>
      <p:sp>
        <p:nvSpPr>
          <p:cNvPr id="15" name="Line 7">
            <a:extLst>
              <a:ext uri="{FF2B5EF4-FFF2-40B4-BE49-F238E27FC236}">
                <a16:creationId xmlns:a16="http://schemas.microsoft.com/office/drawing/2014/main" id="{CF18F4A3-2827-C04F-B35A-27EFE10AF11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61906"/>
            <a:ext cx="899160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1933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1827" y="514684"/>
            <a:ext cx="7774632" cy="400110"/>
          </a:xfrm>
        </p:spPr>
        <p:txBody>
          <a:bodyPr vert="horz" lIns="0" tIns="0" rIns="0" bIns="0" rtlCol="0" anchor="b">
            <a:spAutoFit/>
          </a:bodyPr>
          <a:lstStyle/>
          <a:p>
            <a:r>
              <a:rPr lang="en-US" sz="2600"/>
              <a:t>Epithelium: </a:t>
            </a:r>
            <a:r>
              <a:rPr lang="en-US" sz="2600" err="1"/>
              <a:t>Pseudostratified</a:t>
            </a:r>
            <a:r>
              <a:rPr lang="en-US" sz="2600"/>
              <a:t> Columnar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5536" y="1916873"/>
            <a:ext cx="7772400" cy="3753544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39" y="1206665"/>
            <a:ext cx="8360723" cy="522388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3593561" y="5441642"/>
            <a:ext cx="39307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b="1">
                <a:latin typeface="Arial" panose="020B0604020202020204" pitchFamily="34" charset="0"/>
                <a:cs typeface="Arial" panose="020B0604020202020204" pitchFamily="34" charset="0"/>
              </a:rPr>
              <a:t>Photomicrograph: </a:t>
            </a:r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Pseudostratified ciliated</a:t>
            </a:r>
          </a:p>
          <a:p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columnar epithelium lining the human trachea (780×).</a:t>
            </a:r>
          </a:p>
        </p:txBody>
      </p:sp>
      <p:sp>
        <p:nvSpPr>
          <p:cNvPr id="7" name="Rectangle 6"/>
          <p:cNvSpPr/>
          <p:nvPr/>
        </p:nvSpPr>
        <p:spPr>
          <a:xfrm>
            <a:off x="7707509" y="5115547"/>
            <a:ext cx="917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Basement</a:t>
            </a:r>
          </a:p>
          <a:p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membrane</a:t>
            </a:r>
          </a:p>
        </p:txBody>
      </p:sp>
      <p:sp>
        <p:nvSpPr>
          <p:cNvPr id="8" name="Rectangle 7"/>
          <p:cNvSpPr/>
          <p:nvPr/>
        </p:nvSpPr>
        <p:spPr>
          <a:xfrm>
            <a:off x="7707509" y="3459363"/>
            <a:ext cx="7867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Pseudo-stratified</a:t>
            </a:r>
          </a:p>
          <a:p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epithelial</a:t>
            </a:r>
          </a:p>
          <a:p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layer</a:t>
            </a:r>
          </a:p>
        </p:txBody>
      </p:sp>
      <p:sp>
        <p:nvSpPr>
          <p:cNvPr id="9" name="Rectangle 8"/>
          <p:cNvSpPr/>
          <p:nvPr/>
        </p:nvSpPr>
        <p:spPr>
          <a:xfrm>
            <a:off x="7707509" y="2497858"/>
            <a:ext cx="4812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Cilia</a:t>
            </a:r>
          </a:p>
        </p:txBody>
      </p:sp>
      <p:sp>
        <p:nvSpPr>
          <p:cNvPr id="10" name="Rectangle 9"/>
          <p:cNvSpPr/>
          <p:nvPr/>
        </p:nvSpPr>
        <p:spPr>
          <a:xfrm>
            <a:off x="7707509" y="1773506"/>
            <a:ext cx="9178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Goblet cell</a:t>
            </a:r>
          </a:p>
          <a:p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(contains</a:t>
            </a:r>
          </a:p>
          <a:p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mucus)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25507" y="5460177"/>
            <a:ext cx="7416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Trachea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33974" y="4293987"/>
            <a:ext cx="29054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000" b="1">
                <a:latin typeface="Arial" panose="020B0604020202020204" pitchFamily="34" charset="0"/>
                <a:cs typeface="Arial" panose="020B0604020202020204" pitchFamily="34" charset="0"/>
              </a:rPr>
              <a:t>Location: </a:t>
            </a:r>
            <a:r>
              <a:rPr lang="en-IN" sz="1000">
                <a:latin typeface="Arial" panose="020B0604020202020204" pitchFamily="34" charset="0"/>
                <a:cs typeface="Arial" panose="020B0604020202020204" pitchFamily="34" charset="0"/>
              </a:rPr>
              <a:t>Ciliated variety lines the trachea and</a:t>
            </a:r>
          </a:p>
          <a:p>
            <a:r>
              <a:rPr lang="en-IN" sz="1000">
                <a:latin typeface="Arial" panose="020B0604020202020204" pitchFamily="34" charset="0"/>
                <a:cs typeface="Arial" panose="020B0604020202020204" pitchFamily="34" charset="0"/>
              </a:rPr>
              <a:t>most of the upper respiratory tract; nonciliated</a:t>
            </a:r>
          </a:p>
          <a:p>
            <a:r>
              <a:rPr lang="en-IN" sz="1000">
                <a:latin typeface="Arial" panose="020B0604020202020204" pitchFamily="34" charset="0"/>
                <a:cs typeface="Arial" panose="020B0604020202020204" pitchFamily="34" charset="0"/>
              </a:rPr>
              <a:t>type in males’ sperm-carrying ducts and ducts</a:t>
            </a:r>
          </a:p>
          <a:p>
            <a:r>
              <a:rPr lang="en-IN" sz="1000">
                <a:latin typeface="Arial" panose="020B0604020202020204" pitchFamily="34" charset="0"/>
                <a:cs typeface="Arial" panose="020B0604020202020204" pitchFamily="34" charset="0"/>
              </a:rPr>
              <a:t>of large glands.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3974" y="3738628"/>
            <a:ext cx="29138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000" b="1">
                <a:latin typeface="Arial" panose="020B0604020202020204" pitchFamily="34" charset="0"/>
                <a:cs typeface="Arial" panose="020B0604020202020204" pitchFamily="34" charset="0"/>
              </a:rPr>
              <a:t>Function: </a:t>
            </a:r>
            <a:r>
              <a:rPr lang="en-IN" sz="1000">
                <a:latin typeface="Arial" panose="020B0604020202020204" pitchFamily="34" charset="0"/>
                <a:cs typeface="Arial" panose="020B0604020202020204" pitchFamily="34" charset="0"/>
              </a:rPr>
              <a:t>Secrete substances, particularly</a:t>
            </a:r>
          </a:p>
          <a:p>
            <a:r>
              <a:rPr lang="en-IN" sz="1000">
                <a:latin typeface="Arial" panose="020B0604020202020204" pitchFamily="34" charset="0"/>
                <a:cs typeface="Arial" panose="020B0604020202020204" pitchFamily="34" charset="0"/>
              </a:rPr>
              <a:t>mucus; propulsion of mucus by ciliary action.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3974" y="1587155"/>
            <a:ext cx="29138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000" b="1">
                <a:latin typeface="Arial" panose="020B0604020202020204" pitchFamily="34" charset="0"/>
                <a:cs typeface="Arial" panose="020B0604020202020204" pitchFamily="34" charset="0"/>
              </a:rPr>
              <a:t>Description: </a:t>
            </a:r>
            <a:r>
              <a:rPr lang="en-IN" sz="1000">
                <a:latin typeface="Arial" panose="020B0604020202020204" pitchFamily="34" charset="0"/>
                <a:cs typeface="Arial" panose="020B0604020202020204" pitchFamily="34" charset="0"/>
              </a:rPr>
              <a:t>Single layer of cells of differing</a:t>
            </a:r>
          </a:p>
          <a:p>
            <a:r>
              <a:rPr lang="en-IN" sz="1000">
                <a:latin typeface="Arial" panose="020B0604020202020204" pitchFamily="34" charset="0"/>
                <a:cs typeface="Arial" panose="020B0604020202020204" pitchFamily="34" charset="0"/>
              </a:rPr>
              <a:t>heights, some not reaching the free surface;</a:t>
            </a:r>
          </a:p>
          <a:p>
            <a:r>
              <a:rPr lang="en-IN" sz="1000">
                <a:latin typeface="Arial" panose="020B0604020202020204" pitchFamily="34" charset="0"/>
                <a:cs typeface="Arial" panose="020B0604020202020204" pitchFamily="34" charset="0"/>
              </a:rPr>
              <a:t>nuclei seen at different levels; may contain</a:t>
            </a:r>
          </a:p>
          <a:p>
            <a:r>
              <a:rPr lang="en-IN" sz="1000">
                <a:latin typeface="Arial" panose="020B0604020202020204" pitchFamily="34" charset="0"/>
                <a:cs typeface="Arial" panose="020B0604020202020204" pitchFamily="34" charset="0"/>
              </a:rPr>
              <a:t>mucus-secreting cells and bear cilia.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8790" y="1225199"/>
            <a:ext cx="37321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(d) Epithelium: pseudostratified columnar</a:t>
            </a:r>
            <a:endParaRPr lang="en-IN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74245" y="1491808"/>
            <a:ext cx="3563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“Pseudo” means false; Many cells are ciliated</a:t>
            </a:r>
          </a:p>
          <a:p>
            <a:endParaRPr lang="en-US" sz="1200"/>
          </a:p>
        </p:txBody>
      </p:sp>
      <p:sp>
        <p:nvSpPr>
          <p:cNvPr id="17" name="TextBox 16"/>
          <p:cNvSpPr txBox="1"/>
          <p:nvPr/>
        </p:nvSpPr>
        <p:spPr>
          <a:xfrm>
            <a:off x="3600269" y="5905586"/>
            <a:ext cx="4845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Cells vary in height and appear to be multi-layered and stratified, but tissue is in fact single-layered simple epithelium</a:t>
            </a:r>
          </a:p>
          <a:p>
            <a:endParaRPr lang="en-US" sz="1200"/>
          </a:p>
        </p:txBody>
      </p:sp>
      <p:sp>
        <p:nvSpPr>
          <p:cNvPr id="18" name="Line 7">
            <a:extLst>
              <a:ext uri="{FF2B5EF4-FFF2-40B4-BE49-F238E27FC236}">
                <a16:creationId xmlns:a16="http://schemas.microsoft.com/office/drawing/2014/main" id="{17597700-643E-9442-8EBD-0853BB9CA4CF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61906"/>
            <a:ext cx="899160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36734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12750" y="470185"/>
            <a:ext cx="7774632" cy="430887"/>
          </a:xfrm>
        </p:spPr>
        <p:txBody>
          <a:bodyPr vert="horz" lIns="0" tIns="0" rIns="0" bIns="0" rtlCol="0" anchor="b">
            <a:spAutoFit/>
          </a:bodyPr>
          <a:lstStyle/>
          <a:p>
            <a:r>
              <a:rPr lang="en-US" altLang="en-US"/>
              <a:t>Stratified Epithelia</a:t>
            </a:r>
            <a:endParaRPr lang="en-US" sz="2000" b="0"/>
          </a:p>
        </p:txBody>
      </p:sp>
      <p:sp>
        <p:nvSpPr>
          <p:cNvPr id="27650" name="Rectangle 5"/>
          <p:cNvSpPr>
            <a:spLocks noGrp="1" noChangeArrowheads="1"/>
          </p:cNvSpPr>
          <p:nvPr>
            <p:ph idx="1"/>
          </p:nvPr>
        </p:nvSpPr>
        <p:spPr>
          <a:xfrm>
            <a:off x="152400" y="1225890"/>
            <a:ext cx="4344877" cy="4944516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altLang="en-US" sz="1800"/>
              <a:t>Have two or more layers of cells</a:t>
            </a:r>
          </a:p>
          <a:p>
            <a:pPr>
              <a:spcBef>
                <a:spcPts val="400"/>
              </a:spcBef>
            </a:pPr>
            <a:endParaRPr lang="en-US" altLang="en-US" sz="1800"/>
          </a:p>
          <a:p>
            <a:pPr>
              <a:spcBef>
                <a:spcPts val="400"/>
              </a:spcBef>
            </a:pPr>
            <a:r>
              <a:rPr lang="en-US" altLang="en-US" sz="1800"/>
              <a:t>New cells regenerate from below</a:t>
            </a:r>
          </a:p>
          <a:p>
            <a:pPr lvl="1">
              <a:spcBef>
                <a:spcPts val="400"/>
              </a:spcBef>
            </a:pPr>
            <a:r>
              <a:rPr lang="en-US" altLang="en-US" sz="1800"/>
              <a:t>Basal cells divide and migrate toward surface</a:t>
            </a:r>
          </a:p>
          <a:p>
            <a:pPr>
              <a:spcBef>
                <a:spcPts val="400"/>
              </a:spcBef>
            </a:pPr>
            <a:endParaRPr lang="en-US" altLang="en-US" sz="1800"/>
          </a:p>
          <a:p>
            <a:pPr>
              <a:spcBef>
                <a:spcPts val="400"/>
              </a:spcBef>
            </a:pPr>
            <a:r>
              <a:rPr lang="en-US" altLang="en-US" sz="1800"/>
              <a:t>More durable than simple epithelia because protection is the major role</a:t>
            </a:r>
          </a:p>
        </p:txBody>
      </p:sp>
      <p:sp>
        <p:nvSpPr>
          <p:cNvPr id="4" name="Line 7">
            <a:extLst>
              <a:ext uri="{FF2B5EF4-FFF2-40B4-BE49-F238E27FC236}">
                <a16:creationId xmlns:a16="http://schemas.microsoft.com/office/drawing/2014/main" id="{003EAE4A-1B34-1542-8DB9-BDE9DCCD5E52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61906"/>
            <a:ext cx="899160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BFDB81-D92C-E440-ABCF-A94A33620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91" y="4279476"/>
            <a:ext cx="4060786" cy="20142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5736EB-81C9-4D49-89B8-72D8CD61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725" y="2160273"/>
            <a:ext cx="4422955" cy="355154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6A155B-BDE6-0A4E-A8CC-39C69B6DA75F}"/>
              </a:ext>
            </a:extLst>
          </p:cNvPr>
          <p:cNvSpPr/>
          <p:nvPr/>
        </p:nvSpPr>
        <p:spPr bwMode="auto">
          <a:xfrm>
            <a:off x="6451363" y="2160273"/>
            <a:ext cx="1301578" cy="355154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62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14856F-358B-BF45-87F2-42CA4BD2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743128"/>
          </a:xfrm>
        </p:spPr>
        <p:txBody>
          <a:bodyPr/>
          <a:lstStyle/>
          <a:p>
            <a:r>
              <a:rPr lang="en-US"/>
              <a:t>Unicellular versus Multicellular Organisms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2"/>
          </p:nvPr>
        </p:nvSpPr>
        <p:spPr>
          <a:xfrm>
            <a:off x="4609946" y="3083990"/>
            <a:ext cx="2274955" cy="3951288"/>
          </a:xfrm>
          <a:ln>
            <a:solidFill>
              <a:srgbClr val="990000"/>
            </a:solidFill>
          </a:ln>
        </p:spPr>
        <p:txBody>
          <a:bodyPr/>
          <a:lstStyle/>
          <a:p>
            <a:pPr marL="0" indent="0">
              <a:buNone/>
            </a:pPr>
            <a:endParaRPr lang="en-US" sz="1600"/>
          </a:p>
          <a:p>
            <a:pPr>
              <a:buSzPct val="150000"/>
              <a:buBlip>
                <a:blip r:embed="rId3"/>
              </a:buBlip>
            </a:pPr>
            <a:r>
              <a:rPr lang="en-CA" sz="1200"/>
              <a:t>Can grow very large - minimizes risk of becoming prey.</a:t>
            </a:r>
          </a:p>
          <a:p>
            <a:pPr>
              <a:buSzPct val="150000"/>
              <a:buBlip>
                <a:blip r:embed="rId3"/>
              </a:buBlip>
            </a:pPr>
            <a:r>
              <a:rPr lang="en-CA" sz="1200"/>
              <a:t>Can live in a variety of environments</a:t>
            </a:r>
          </a:p>
          <a:p>
            <a:pPr>
              <a:buSzPct val="150000"/>
              <a:buBlip>
                <a:blip r:embed="rId3"/>
              </a:buBlip>
            </a:pPr>
            <a:r>
              <a:rPr lang="en-CA" sz="1200"/>
              <a:t>Live longer than unicellular organisms</a:t>
            </a:r>
          </a:p>
          <a:p>
            <a:pPr>
              <a:buSzPct val="150000"/>
              <a:buBlip>
                <a:blip r:embed="rId3"/>
              </a:buBlip>
            </a:pPr>
            <a:r>
              <a:rPr lang="en-CA" sz="1200"/>
              <a:t>Work efficiently – cells are organized into tissues</a:t>
            </a:r>
          </a:p>
          <a:p>
            <a:pPr>
              <a:buSzPct val="150000"/>
              <a:buBlip>
                <a:blip r:embed="rId3"/>
              </a:buBlip>
            </a:pPr>
            <a:r>
              <a:rPr lang="en-CA" sz="1200"/>
              <a:t>Enable it to adapt, change and survive</a:t>
            </a:r>
          </a:p>
          <a:p>
            <a:pPr>
              <a:buSzPct val="150000"/>
              <a:buBlip>
                <a:blip r:embed="rId3"/>
              </a:buBlip>
            </a:pPr>
            <a:endParaRPr lang="en-US" sz="1200"/>
          </a:p>
        </p:txBody>
      </p:sp>
      <p:graphicFrame>
        <p:nvGraphicFramePr>
          <p:cNvPr id="36" name="Diagram 35">
            <a:extLst>
              <a:ext uri="{FF2B5EF4-FFF2-40B4-BE49-F238E27FC236}">
                <a16:creationId xmlns:a16="http://schemas.microsoft.com/office/drawing/2014/main" id="{5105C74E-6272-7248-B7B8-614DB12F3C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2189049"/>
              </p:ext>
            </p:extLst>
          </p:nvPr>
        </p:nvGraphicFramePr>
        <p:xfrm>
          <a:off x="497190" y="1112141"/>
          <a:ext cx="3623178" cy="10207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Line 7">
            <a:extLst>
              <a:ext uri="{FF2B5EF4-FFF2-40B4-BE49-F238E27FC236}">
                <a16:creationId xmlns:a16="http://schemas.microsoft.com/office/drawing/2014/main" id="{F8C213A4-8A63-874B-81C8-5414A46261CA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61906"/>
            <a:ext cx="899160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BD81545-B884-FA44-9921-EDA9D203900E}"/>
              </a:ext>
            </a:extLst>
          </p:cNvPr>
          <p:cNvGrpSpPr/>
          <p:nvPr/>
        </p:nvGrpSpPr>
        <p:grpSpPr>
          <a:xfrm>
            <a:off x="5319711" y="2215502"/>
            <a:ext cx="779532" cy="682091"/>
            <a:chOff x="4683704" y="1744933"/>
            <a:chExt cx="1374912" cy="1203049"/>
          </a:xfrm>
        </p:grpSpPr>
        <p:grpSp>
          <p:nvGrpSpPr>
            <p:cNvPr id="19" name="Graphic 16" descr="Thumbs up sign">
              <a:extLst>
                <a:ext uri="{FF2B5EF4-FFF2-40B4-BE49-F238E27FC236}">
                  <a16:creationId xmlns:a16="http://schemas.microsoft.com/office/drawing/2014/main" id="{42F4496B-AA41-4A4C-9A7C-6C1DF23BCA50}"/>
                </a:ext>
              </a:extLst>
            </p:cNvPr>
            <p:cNvGrpSpPr/>
            <p:nvPr/>
          </p:nvGrpSpPr>
          <p:grpSpPr>
            <a:xfrm>
              <a:off x="4683704" y="1744933"/>
              <a:ext cx="1374912" cy="1203049"/>
              <a:chOff x="1699922" y="2133944"/>
              <a:chExt cx="1374912" cy="1203049"/>
            </a:xfrm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E6E57123-9B9C-114E-AAEC-F39F6BE204E7}"/>
                  </a:ext>
                </a:extLst>
              </p:cNvPr>
              <p:cNvSpPr/>
              <p:nvPr/>
            </p:nvSpPr>
            <p:spPr>
              <a:xfrm>
                <a:off x="2129582" y="2133944"/>
                <a:ext cx="945252" cy="1203049"/>
              </a:xfrm>
              <a:custGeom>
                <a:avLst/>
                <a:gdLst>
                  <a:gd name="connsiteX0" fmla="*/ 945253 w 945252"/>
                  <a:gd name="connsiteY0" fmla="*/ 584338 h 1203049"/>
                  <a:gd name="connsiteX1" fmla="*/ 842134 w 945252"/>
                  <a:gd name="connsiteY1" fmla="*/ 481220 h 1203049"/>
                  <a:gd name="connsiteX2" fmla="*/ 515593 w 945252"/>
                  <a:gd name="connsiteY2" fmla="*/ 481220 h 1203049"/>
                  <a:gd name="connsiteX3" fmla="*/ 464033 w 945252"/>
                  <a:gd name="connsiteY3" fmla="*/ 431379 h 1203049"/>
                  <a:gd name="connsiteX4" fmla="*/ 515593 w 945252"/>
                  <a:gd name="connsiteY4" fmla="*/ 103119 h 1203049"/>
                  <a:gd name="connsiteX5" fmla="*/ 412474 w 945252"/>
                  <a:gd name="connsiteY5" fmla="*/ 0 h 1203049"/>
                  <a:gd name="connsiteX6" fmla="*/ 309356 w 945252"/>
                  <a:gd name="connsiteY6" fmla="*/ 103119 h 1203049"/>
                  <a:gd name="connsiteX7" fmla="*/ 0 w 945252"/>
                  <a:gd name="connsiteY7" fmla="*/ 515593 h 1203049"/>
                  <a:gd name="connsiteX8" fmla="*/ 0 w 945252"/>
                  <a:gd name="connsiteY8" fmla="*/ 1065558 h 1203049"/>
                  <a:gd name="connsiteX9" fmla="*/ 360915 w 945252"/>
                  <a:gd name="connsiteY9" fmla="*/ 1203049 h 1203049"/>
                  <a:gd name="connsiteX10" fmla="*/ 670270 w 945252"/>
                  <a:gd name="connsiteY10" fmla="*/ 1203049 h 1203049"/>
                  <a:gd name="connsiteX11" fmla="*/ 773389 w 945252"/>
                  <a:gd name="connsiteY11" fmla="*/ 1099931 h 1203049"/>
                  <a:gd name="connsiteX12" fmla="*/ 745891 w 945252"/>
                  <a:gd name="connsiteY12" fmla="*/ 1031185 h 1203049"/>
                  <a:gd name="connsiteX13" fmla="*/ 756202 w 945252"/>
                  <a:gd name="connsiteY13" fmla="*/ 1031185 h 1203049"/>
                  <a:gd name="connsiteX14" fmla="*/ 859321 w 945252"/>
                  <a:gd name="connsiteY14" fmla="*/ 928067 h 1203049"/>
                  <a:gd name="connsiteX15" fmla="*/ 830104 w 945252"/>
                  <a:gd name="connsiteY15" fmla="*/ 855884 h 1203049"/>
                  <a:gd name="connsiteX16" fmla="*/ 910880 w 945252"/>
                  <a:gd name="connsiteY16" fmla="*/ 756202 h 1203049"/>
                  <a:gd name="connsiteX17" fmla="*/ 878226 w 945252"/>
                  <a:gd name="connsiteY17" fmla="*/ 680582 h 1203049"/>
                  <a:gd name="connsiteX18" fmla="*/ 945253 w 945252"/>
                  <a:gd name="connsiteY18" fmla="*/ 584338 h 1203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45252" h="1203049">
                    <a:moveTo>
                      <a:pt x="945253" y="584338"/>
                    </a:moveTo>
                    <a:cubicBezTo>
                      <a:pt x="945253" y="527623"/>
                      <a:pt x="898850" y="481220"/>
                      <a:pt x="842134" y="481220"/>
                    </a:cubicBezTo>
                    <a:lnTo>
                      <a:pt x="515593" y="481220"/>
                    </a:lnTo>
                    <a:cubicBezTo>
                      <a:pt x="488094" y="481220"/>
                      <a:pt x="465752" y="458877"/>
                      <a:pt x="464033" y="431379"/>
                    </a:cubicBezTo>
                    <a:cubicBezTo>
                      <a:pt x="465752" y="400444"/>
                      <a:pt x="515593" y="338572"/>
                      <a:pt x="515593" y="103119"/>
                    </a:cubicBezTo>
                    <a:cubicBezTo>
                      <a:pt x="515593" y="46403"/>
                      <a:pt x="469189" y="0"/>
                      <a:pt x="412474" y="0"/>
                    </a:cubicBezTo>
                    <a:cubicBezTo>
                      <a:pt x="355759" y="0"/>
                      <a:pt x="309356" y="46403"/>
                      <a:pt x="309356" y="103119"/>
                    </a:cubicBezTo>
                    <a:cubicBezTo>
                      <a:pt x="309356" y="364352"/>
                      <a:pt x="5156" y="512155"/>
                      <a:pt x="0" y="515593"/>
                    </a:cubicBezTo>
                    <a:lnTo>
                      <a:pt x="0" y="1065558"/>
                    </a:lnTo>
                    <a:cubicBezTo>
                      <a:pt x="122024" y="1065558"/>
                      <a:pt x="130617" y="1203049"/>
                      <a:pt x="360915" y="1203049"/>
                    </a:cubicBezTo>
                    <a:cubicBezTo>
                      <a:pt x="438254" y="1203049"/>
                      <a:pt x="670270" y="1203049"/>
                      <a:pt x="670270" y="1203049"/>
                    </a:cubicBezTo>
                    <a:cubicBezTo>
                      <a:pt x="726986" y="1203049"/>
                      <a:pt x="773389" y="1156646"/>
                      <a:pt x="773389" y="1099931"/>
                    </a:cubicBezTo>
                    <a:cubicBezTo>
                      <a:pt x="773389" y="1072432"/>
                      <a:pt x="763077" y="1048371"/>
                      <a:pt x="745891" y="1031185"/>
                    </a:cubicBezTo>
                    <a:cubicBezTo>
                      <a:pt x="749328" y="1031185"/>
                      <a:pt x="752765" y="1031185"/>
                      <a:pt x="756202" y="1031185"/>
                    </a:cubicBezTo>
                    <a:cubicBezTo>
                      <a:pt x="812918" y="1031185"/>
                      <a:pt x="859321" y="984782"/>
                      <a:pt x="859321" y="928067"/>
                    </a:cubicBezTo>
                    <a:cubicBezTo>
                      <a:pt x="859321" y="900568"/>
                      <a:pt x="849009" y="874789"/>
                      <a:pt x="830104" y="855884"/>
                    </a:cubicBezTo>
                    <a:cubicBezTo>
                      <a:pt x="876507" y="845572"/>
                      <a:pt x="910880" y="804324"/>
                      <a:pt x="910880" y="756202"/>
                    </a:cubicBezTo>
                    <a:cubicBezTo>
                      <a:pt x="910880" y="726985"/>
                      <a:pt x="898850" y="699487"/>
                      <a:pt x="878226" y="680582"/>
                    </a:cubicBezTo>
                    <a:cubicBezTo>
                      <a:pt x="917755" y="666833"/>
                      <a:pt x="945253" y="629023"/>
                      <a:pt x="945253" y="584338"/>
                    </a:cubicBezTo>
                    <a:close/>
                  </a:path>
                </a:pathLst>
              </a:custGeom>
              <a:solidFill>
                <a:srgbClr val="00FA00"/>
              </a:solidFill>
              <a:ln w="17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445C94ED-A501-2240-81DE-2B0DA76D0CA8}"/>
                  </a:ext>
                </a:extLst>
              </p:cNvPr>
              <p:cNvSpPr/>
              <p:nvPr/>
            </p:nvSpPr>
            <p:spPr>
              <a:xfrm>
                <a:off x="1699922" y="2563604"/>
                <a:ext cx="326541" cy="721829"/>
              </a:xfrm>
              <a:custGeom>
                <a:avLst/>
                <a:gdLst>
                  <a:gd name="connsiteX0" fmla="*/ 257796 w 326541"/>
                  <a:gd name="connsiteY0" fmla="*/ 0 h 721829"/>
                  <a:gd name="connsiteX1" fmla="*/ 0 w 326541"/>
                  <a:gd name="connsiteY1" fmla="*/ 0 h 721829"/>
                  <a:gd name="connsiteX2" fmla="*/ 0 w 326541"/>
                  <a:gd name="connsiteY2" fmla="*/ 721830 h 721829"/>
                  <a:gd name="connsiteX3" fmla="*/ 257796 w 326541"/>
                  <a:gd name="connsiteY3" fmla="*/ 721830 h 721829"/>
                  <a:gd name="connsiteX4" fmla="*/ 326542 w 326541"/>
                  <a:gd name="connsiteY4" fmla="*/ 653084 h 721829"/>
                  <a:gd name="connsiteX5" fmla="*/ 326542 w 326541"/>
                  <a:gd name="connsiteY5" fmla="*/ 68746 h 721829"/>
                  <a:gd name="connsiteX6" fmla="*/ 257796 w 326541"/>
                  <a:gd name="connsiteY6" fmla="*/ 0 h 721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6541" h="721829">
                    <a:moveTo>
                      <a:pt x="257796" y="0"/>
                    </a:moveTo>
                    <a:lnTo>
                      <a:pt x="0" y="0"/>
                    </a:lnTo>
                    <a:lnTo>
                      <a:pt x="0" y="721830"/>
                    </a:lnTo>
                    <a:lnTo>
                      <a:pt x="257796" y="721830"/>
                    </a:lnTo>
                    <a:cubicBezTo>
                      <a:pt x="295606" y="721830"/>
                      <a:pt x="326542" y="690894"/>
                      <a:pt x="326542" y="653084"/>
                    </a:cubicBezTo>
                    <a:lnTo>
                      <a:pt x="326542" y="68746"/>
                    </a:lnTo>
                    <a:cubicBezTo>
                      <a:pt x="326542" y="30936"/>
                      <a:pt x="295606" y="0"/>
                      <a:pt x="257796" y="0"/>
                    </a:cubicBezTo>
                    <a:close/>
                  </a:path>
                </a:pathLst>
              </a:custGeom>
              <a:solidFill>
                <a:srgbClr val="00FA00"/>
              </a:solidFill>
              <a:ln w="17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A29DAA-DAFF-2044-AA99-C2995AB073F3}"/>
                </a:ext>
              </a:extLst>
            </p:cNvPr>
            <p:cNvSpPr txBox="1"/>
            <p:nvPr/>
          </p:nvSpPr>
          <p:spPr>
            <a:xfrm>
              <a:off x="5007784" y="2225032"/>
              <a:ext cx="975993" cy="542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Pros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08366C-3F19-BB42-92E3-6FE004E1994A}"/>
              </a:ext>
            </a:extLst>
          </p:cNvPr>
          <p:cNvGrpSpPr/>
          <p:nvPr/>
        </p:nvGrpSpPr>
        <p:grpSpPr>
          <a:xfrm>
            <a:off x="7673581" y="2345051"/>
            <a:ext cx="798148" cy="698379"/>
            <a:chOff x="5981793" y="2230675"/>
            <a:chExt cx="1407747" cy="1231778"/>
          </a:xfrm>
        </p:grpSpPr>
        <p:grpSp>
          <p:nvGrpSpPr>
            <p:cNvPr id="22" name="Graphic 17" descr="Thumbs up sign">
              <a:extLst>
                <a:ext uri="{FF2B5EF4-FFF2-40B4-BE49-F238E27FC236}">
                  <a16:creationId xmlns:a16="http://schemas.microsoft.com/office/drawing/2014/main" id="{1C928374-D634-D14E-A390-4C156FA43E00}"/>
                </a:ext>
              </a:extLst>
            </p:cNvPr>
            <p:cNvGrpSpPr/>
            <p:nvPr/>
          </p:nvGrpSpPr>
          <p:grpSpPr>
            <a:xfrm rot="10800000">
              <a:off x="5981793" y="2230675"/>
              <a:ext cx="1407747" cy="1231778"/>
              <a:chOff x="5852823" y="2034346"/>
              <a:chExt cx="762000" cy="666750"/>
            </a:xfrm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2772A569-E1F4-3E49-A179-1FA899B11AD6}"/>
                  </a:ext>
                </a:extLst>
              </p:cNvPr>
              <p:cNvSpPr/>
              <p:nvPr/>
            </p:nvSpPr>
            <p:spPr>
              <a:xfrm>
                <a:off x="6090948" y="2034346"/>
                <a:ext cx="523875" cy="666750"/>
              </a:xfrm>
              <a:custGeom>
                <a:avLst/>
                <a:gdLst>
                  <a:gd name="connsiteX0" fmla="*/ 523875 w 523875"/>
                  <a:gd name="connsiteY0" fmla="*/ 323850 h 666750"/>
                  <a:gd name="connsiteX1" fmla="*/ 466725 w 523875"/>
                  <a:gd name="connsiteY1" fmla="*/ 266700 h 666750"/>
                  <a:gd name="connsiteX2" fmla="*/ 285750 w 523875"/>
                  <a:gd name="connsiteY2" fmla="*/ 266700 h 666750"/>
                  <a:gd name="connsiteX3" fmla="*/ 257175 w 523875"/>
                  <a:gd name="connsiteY3" fmla="*/ 239077 h 666750"/>
                  <a:gd name="connsiteX4" fmla="*/ 285750 w 523875"/>
                  <a:gd name="connsiteY4" fmla="*/ 57150 h 666750"/>
                  <a:gd name="connsiteX5" fmla="*/ 228600 w 523875"/>
                  <a:gd name="connsiteY5" fmla="*/ 0 h 666750"/>
                  <a:gd name="connsiteX6" fmla="*/ 171450 w 523875"/>
                  <a:gd name="connsiteY6" fmla="*/ 57150 h 666750"/>
                  <a:gd name="connsiteX7" fmla="*/ 0 w 523875"/>
                  <a:gd name="connsiteY7" fmla="*/ 285750 h 666750"/>
                  <a:gd name="connsiteX8" fmla="*/ 0 w 523875"/>
                  <a:gd name="connsiteY8" fmla="*/ 590550 h 666750"/>
                  <a:gd name="connsiteX9" fmla="*/ 200025 w 523875"/>
                  <a:gd name="connsiteY9" fmla="*/ 666750 h 666750"/>
                  <a:gd name="connsiteX10" fmla="*/ 371475 w 523875"/>
                  <a:gd name="connsiteY10" fmla="*/ 666750 h 666750"/>
                  <a:gd name="connsiteX11" fmla="*/ 428625 w 523875"/>
                  <a:gd name="connsiteY11" fmla="*/ 609600 h 666750"/>
                  <a:gd name="connsiteX12" fmla="*/ 413385 w 523875"/>
                  <a:gd name="connsiteY12" fmla="*/ 571500 h 666750"/>
                  <a:gd name="connsiteX13" fmla="*/ 419100 w 523875"/>
                  <a:gd name="connsiteY13" fmla="*/ 571500 h 666750"/>
                  <a:gd name="connsiteX14" fmla="*/ 476250 w 523875"/>
                  <a:gd name="connsiteY14" fmla="*/ 514350 h 666750"/>
                  <a:gd name="connsiteX15" fmla="*/ 460058 w 523875"/>
                  <a:gd name="connsiteY15" fmla="*/ 474345 h 666750"/>
                  <a:gd name="connsiteX16" fmla="*/ 504825 w 523875"/>
                  <a:gd name="connsiteY16" fmla="*/ 419100 h 666750"/>
                  <a:gd name="connsiteX17" fmla="*/ 486728 w 523875"/>
                  <a:gd name="connsiteY17" fmla="*/ 377190 h 666750"/>
                  <a:gd name="connsiteX18" fmla="*/ 523875 w 523875"/>
                  <a:gd name="connsiteY18" fmla="*/ 323850 h 666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23875" h="666750">
                    <a:moveTo>
                      <a:pt x="523875" y="323850"/>
                    </a:moveTo>
                    <a:cubicBezTo>
                      <a:pt x="523875" y="292418"/>
                      <a:pt x="498158" y="266700"/>
                      <a:pt x="466725" y="266700"/>
                    </a:cubicBezTo>
                    <a:lnTo>
                      <a:pt x="285750" y="266700"/>
                    </a:lnTo>
                    <a:cubicBezTo>
                      <a:pt x="270510" y="266700"/>
                      <a:pt x="258127" y="254318"/>
                      <a:pt x="257175" y="239077"/>
                    </a:cubicBezTo>
                    <a:cubicBezTo>
                      <a:pt x="258127" y="221933"/>
                      <a:pt x="285750" y="187643"/>
                      <a:pt x="285750" y="57150"/>
                    </a:cubicBezTo>
                    <a:cubicBezTo>
                      <a:pt x="285750" y="25717"/>
                      <a:pt x="260033" y="0"/>
                      <a:pt x="228600" y="0"/>
                    </a:cubicBezTo>
                    <a:cubicBezTo>
                      <a:pt x="197168" y="0"/>
                      <a:pt x="171450" y="25717"/>
                      <a:pt x="171450" y="57150"/>
                    </a:cubicBezTo>
                    <a:cubicBezTo>
                      <a:pt x="171450" y="201930"/>
                      <a:pt x="2857" y="283845"/>
                      <a:pt x="0" y="285750"/>
                    </a:cubicBezTo>
                    <a:lnTo>
                      <a:pt x="0" y="590550"/>
                    </a:lnTo>
                    <a:cubicBezTo>
                      <a:pt x="67627" y="590550"/>
                      <a:pt x="72390" y="666750"/>
                      <a:pt x="200025" y="666750"/>
                    </a:cubicBezTo>
                    <a:cubicBezTo>
                      <a:pt x="242888" y="666750"/>
                      <a:pt x="371475" y="666750"/>
                      <a:pt x="371475" y="666750"/>
                    </a:cubicBezTo>
                    <a:cubicBezTo>
                      <a:pt x="402908" y="666750"/>
                      <a:pt x="428625" y="641033"/>
                      <a:pt x="428625" y="609600"/>
                    </a:cubicBezTo>
                    <a:cubicBezTo>
                      <a:pt x="428625" y="594360"/>
                      <a:pt x="422910" y="581025"/>
                      <a:pt x="413385" y="571500"/>
                    </a:cubicBezTo>
                    <a:cubicBezTo>
                      <a:pt x="415290" y="571500"/>
                      <a:pt x="417195" y="571500"/>
                      <a:pt x="419100" y="571500"/>
                    </a:cubicBezTo>
                    <a:cubicBezTo>
                      <a:pt x="450533" y="571500"/>
                      <a:pt x="476250" y="545783"/>
                      <a:pt x="476250" y="514350"/>
                    </a:cubicBezTo>
                    <a:cubicBezTo>
                      <a:pt x="476250" y="499110"/>
                      <a:pt x="470535" y="484823"/>
                      <a:pt x="460058" y="474345"/>
                    </a:cubicBezTo>
                    <a:cubicBezTo>
                      <a:pt x="485775" y="468630"/>
                      <a:pt x="504825" y="445770"/>
                      <a:pt x="504825" y="419100"/>
                    </a:cubicBezTo>
                    <a:cubicBezTo>
                      <a:pt x="504825" y="402908"/>
                      <a:pt x="498158" y="387668"/>
                      <a:pt x="486728" y="377190"/>
                    </a:cubicBezTo>
                    <a:cubicBezTo>
                      <a:pt x="508635" y="369570"/>
                      <a:pt x="523875" y="348615"/>
                      <a:pt x="523875" y="323850"/>
                    </a:cubicBezTo>
                    <a:close/>
                  </a:path>
                </a:pathLst>
              </a:custGeom>
              <a:solidFill>
                <a:srgbClr val="FF26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>
                <a:scene3d>
                  <a:camera prst="orthographicFront"/>
                  <a:lightRig rig="threePt" dir="t"/>
                </a:scene3d>
                <a:flatTx/>
              </a:bodyPr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8B58686D-4551-1E4B-96F8-9E03B4BE4A2C}"/>
                  </a:ext>
                </a:extLst>
              </p:cNvPr>
              <p:cNvSpPr/>
              <p:nvPr/>
            </p:nvSpPr>
            <p:spPr>
              <a:xfrm>
                <a:off x="5852823" y="2272471"/>
                <a:ext cx="180975" cy="400050"/>
              </a:xfrm>
              <a:custGeom>
                <a:avLst/>
                <a:gdLst>
                  <a:gd name="connsiteX0" fmla="*/ 142875 w 180975"/>
                  <a:gd name="connsiteY0" fmla="*/ 0 h 400050"/>
                  <a:gd name="connsiteX1" fmla="*/ 0 w 180975"/>
                  <a:gd name="connsiteY1" fmla="*/ 0 h 400050"/>
                  <a:gd name="connsiteX2" fmla="*/ 0 w 180975"/>
                  <a:gd name="connsiteY2" fmla="*/ 400050 h 400050"/>
                  <a:gd name="connsiteX3" fmla="*/ 142875 w 180975"/>
                  <a:gd name="connsiteY3" fmla="*/ 400050 h 400050"/>
                  <a:gd name="connsiteX4" fmla="*/ 180975 w 180975"/>
                  <a:gd name="connsiteY4" fmla="*/ 361950 h 400050"/>
                  <a:gd name="connsiteX5" fmla="*/ 180975 w 180975"/>
                  <a:gd name="connsiteY5" fmla="*/ 38100 h 400050"/>
                  <a:gd name="connsiteX6" fmla="*/ 142875 w 180975"/>
                  <a:gd name="connsiteY6" fmla="*/ 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975" h="400050">
                    <a:moveTo>
                      <a:pt x="142875" y="0"/>
                    </a:moveTo>
                    <a:lnTo>
                      <a:pt x="0" y="0"/>
                    </a:lnTo>
                    <a:lnTo>
                      <a:pt x="0" y="400050"/>
                    </a:lnTo>
                    <a:lnTo>
                      <a:pt x="142875" y="400050"/>
                    </a:lnTo>
                    <a:cubicBezTo>
                      <a:pt x="163830" y="400050"/>
                      <a:pt x="180975" y="382905"/>
                      <a:pt x="180975" y="361950"/>
                    </a:cubicBezTo>
                    <a:lnTo>
                      <a:pt x="180975" y="38100"/>
                    </a:lnTo>
                    <a:cubicBezTo>
                      <a:pt x="180975" y="17145"/>
                      <a:pt x="163830" y="0"/>
                      <a:pt x="142875" y="0"/>
                    </a:cubicBezTo>
                    <a:close/>
                  </a:path>
                </a:pathLst>
              </a:custGeom>
              <a:solidFill>
                <a:srgbClr val="FF26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D249589-026A-3D40-9A29-B7C6928C0ADB}"/>
                </a:ext>
              </a:extLst>
            </p:cNvPr>
            <p:cNvSpPr txBox="1"/>
            <p:nvPr/>
          </p:nvSpPr>
          <p:spPr>
            <a:xfrm>
              <a:off x="5994905" y="2366640"/>
              <a:ext cx="1063640" cy="542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Cons</a:t>
              </a:r>
            </a:p>
          </p:txBody>
        </p:sp>
      </p:grpSp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6A5597FF-5BF3-8046-8F48-C1A1C703C7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8671100"/>
              </p:ext>
            </p:extLst>
          </p:nvPr>
        </p:nvGraphicFramePr>
        <p:xfrm>
          <a:off x="5047100" y="1096384"/>
          <a:ext cx="3599710" cy="10318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82C3983-2094-644C-A697-EB68934BF4B1}"/>
              </a:ext>
            </a:extLst>
          </p:cNvPr>
          <p:cNvSpPr txBox="1">
            <a:spLocks/>
          </p:cNvSpPr>
          <p:nvPr/>
        </p:nvSpPr>
        <p:spPr bwMode="auto">
          <a:xfrm>
            <a:off x="6975737" y="3083990"/>
            <a:ext cx="2104627" cy="3951288"/>
          </a:xfrm>
          <a:prstGeom prst="rect">
            <a:avLst/>
          </a:prstGeom>
          <a:noFill/>
          <a:ln>
            <a:solidFill>
              <a:srgbClr val="99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Verdana"/>
                <a:ea typeface="ＭＳ Ｐゴシック" charset="0"/>
                <a:cs typeface="Verdana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Verdana"/>
                <a:ea typeface="ＭＳ Ｐゴシック" pitchFamily="-110" charset="-128"/>
                <a:cs typeface="Verdan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Verdana"/>
                <a:ea typeface="ＭＳ Ｐゴシック" pitchFamily="-110" charset="-128"/>
                <a:cs typeface="Verdan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Verdana"/>
                <a:ea typeface="ＭＳ Ｐゴシック" pitchFamily="-110" charset="-128"/>
                <a:cs typeface="Verdan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/>
                <a:ea typeface="ＭＳ Ｐゴシック" pitchFamily="-110" charset="-128"/>
                <a:cs typeface="Verdan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pPr marL="0" indent="0" defTabSz="914400">
              <a:buFontTx/>
              <a:buNone/>
            </a:pPr>
            <a:endParaRPr lang="en-US" sz="1600" kern="0"/>
          </a:p>
          <a:p>
            <a:pPr defTabSz="914400">
              <a:buSzPct val="150000"/>
              <a:buBlip>
                <a:blip r:embed="rId14"/>
              </a:buBlip>
            </a:pPr>
            <a:r>
              <a:rPr lang="en-CA" sz="1200" kern="0"/>
              <a:t>Require more energy</a:t>
            </a:r>
          </a:p>
          <a:p>
            <a:pPr defTabSz="914400">
              <a:buSzPct val="150000"/>
              <a:buBlip>
                <a:blip r:embed="rId14"/>
              </a:buBlip>
            </a:pPr>
            <a:r>
              <a:rPr lang="en-CA" sz="1200" kern="0"/>
              <a:t>Need to grow longer before reproduction</a:t>
            </a:r>
          </a:p>
          <a:p>
            <a:pPr defTabSz="914400">
              <a:buSzPct val="150000"/>
              <a:buBlip>
                <a:blip r:embed="rId14"/>
              </a:buBlip>
            </a:pPr>
            <a:r>
              <a:rPr lang="en-CA" sz="1200" kern="0"/>
              <a:t>If one system fails, organism can die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813CEE0-7925-684C-8686-C8655C5ECD77}"/>
              </a:ext>
            </a:extLst>
          </p:cNvPr>
          <p:cNvGrpSpPr/>
          <p:nvPr/>
        </p:nvGrpSpPr>
        <p:grpSpPr>
          <a:xfrm>
            <a:off x="784532" y="2215502"/>
            <a:ext cx="779532" cy="682091"/>
            <a:chOff x="4683704" y="1744933"/>
            <a:chExt cx="1374912" cy="1203049"/>
          </a:xfrm>
        </p:grpSpPr>
        <p:grpSp>
          <p:nvGrpSpPr>
            <p:cNvPr id="38" name="Graphic 16" descr="Thumbs up sign">
              <a:extLst>
                <a:ext uri="{FF2B5EF4-FFF2-40B4-BE49-F238E27FC236}">
                  <a16:creationId xmlns:a16="http://schemas.microsoft.com/office/drawing/2014/main" id="{9EA06892-0411-1649-935F-47F7E5A43BBD}"/>
                </a:ext>
              </a:extLst>
            </p:cNvPr>
            <p:cNvGrpSpPr/>
            <p:nvPr/>
          </p:nvGrpSpPr>
          <p:grpSpPr>
            <a:xfrm>
              <a:off x="4683704" y="1744933"/>
              <a:ext cx="1374912" cy="1203049"/>
              <a:chOff x="1699922" y="2133944"/>
              <a:chExt cx="1374912" cy="1203049"/>
            </a:xfrm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051C6E93-42E0-9C46-9654-26CC6B8974AA}"/>
                  </a:ext>
                </a:extLst>
              </p:cNvPr>
              <p:cNvSpPr/>
              <p:nvPr/>
            </p:nvSpPr>
            <p:spPr>
              <a:xfrm>
                <a:off x="2129582" y="2133944"/>
                <a:ext cx="945252" cy="1203049"/>
              </a:xfrm>
              <a:custGeom>
                <a:avLst/>
                <a:gdLst>
                  <a:gd name="connsiteX0" fmla="*/ 945253 w 945252"/>
                  <a:gd name="connsiteY0" fmla="*/ 584338 h 1203049"/>
                  <a:gd name="connsiteX1" fmla="*/ 842134 w 945252"/>
                  <a:gd name="connsiteY1" fmla="*/ 481220 h 1203049"/>
                  <a:gd name="connsiteX2" fmla="*/ 515593 w 945252"/>
                  <a:gd name="connsiteY2" fmla="*/ 481220 h 1203049"/>
                  <a:gd name="connsiteX3" fmla="*/ 464033 w 945252"/>
                  <a:gd name="connsiteY3" fmla="*/ 431379 h 1203049"/>
                  <a:gd name="connsiteX4" fmla="*/ 515593 w 945252"/>
                  <a:gd name="connsiteY4" fmla="*/ 103119 h 1203049"/>
                  <a:gd name="connsiteX5" fmla="*/ 412474 w 945252"/>
                  <a:gd name="connsiteY5" fmla="*/ 0 h 1203049"/>
                  <a:gd name="connsiteX6" fmla="*/ 309356 w 945252"/>
                  <a:gd name="connsiteY6" fmla="*/ 103119 h 1203049"/>
                  <a:gd name="connsiteX7" fmla="*/ 0 w 945252"/>
                  <a:gd name="connsiteY7" fmla="*/ 515593 h 1203049"/>
                  <a:gd name="connsiteX8" fmla="*/ 0 w 945252"/>
                  <a:gd name="connsiteY8" fmla="*/ 1065558 h 1203049"/>
                  <a:gd name="connsiteX9" fmla="*/ 360915 w 945252"/>
                  <a:gd name="connsiteY9" fmla="*/ 1203049 h 1203049"/>
                  <a:gd name="connsiteX10" fmla="*/ 670270 w 945252"/>
                  <a:gd name="connsiteY10" fmla="*/ 1203049 h 1203049"/>
                  <a:gd name="connsiteX11" fmla="*/ 773389 w 945252"/>
                  <a:gd name="connsiteY11" fmla="*/ 1099931 h 1203049"/>
                  <a:gd name="connsiteX12" fmla="*/ 745891 w 945252"/>
                  <a:gd name="connsiteY12" fmla="*/ 1031185 h 1203049"/>
                  <a:gd name="connsiteX13" fmla="*/ 756202 w 945252"/>
                  <a:gd name="connsiteY13" fmla="*/ 1031185 h 1203049"/>
                  <a:gd name="connsiteX14" fmla="*/ 859321 w 945252"/>
                  <a:gd name="connsiteY14" fmla="*/ 928067 h 1203049"/>
                  <a:gd name="connsiteX15" fmla="*/ 830104 w 945252"/>
                  <a:gd name="connsiteY15" fmla="*/ 855884 h 1203049"/>
                  <a:gd name="connsiteX16" fmla="*/ 910880 w 945252"/>
                  <a:gd name="connsiteY16" fmla="*/ 756202 h 1203049"/>
                  <a:gd name="connsiteX17" fmla="*/ 878226 w 945252"/>
                  <a:gd name="connsiteY17" fmla="*/ 680582 h 1203049"/>
                  <a:gd name="connsiteX18" fmla="*/ 945253 w 945252"/>
                  <a:gd name="connsiteY18" fmla="*/ 584338 h 1203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45252" h="1203049">
                    <a:moveTo>
                      <a:pt x="945253" y="584338"/>
                    </a:moveTo>
                    <a:cubicBezTo>
                      <a:pt x="945253" y="527623"/>
                      <a:pt x="898850" y="481220"/>
                      <a:pt x="842134" y="481220"/>
                    </a:cubicBezTo>
                    <a:lnTo>
                      <a:pt x="515593" y="481220"/>
                    </a:lnTo>
                    <a:cubicBezTo>
                      <a:pt x="488094" y="481220"/>
                      <a:pt x="465752" y="458877"/>
                      <a:pt x="464033" y="431379"/>
                    </a:cubicBezTo>
                    <a:cubicBezTo>
                      <a:pt x="465752" y="400444"/>
                      <a:pt x="515593" y="338572"/>
                      <a:pt x="515593" y="103119"/>
                    </a:cubicBezTo>
                    <a:cubicBezTo>
                      <a:pt x="515593" y="46403"/>
                      <a:pt x="469189" y="0"/>
                      <a:pt x="412474" y="0"/>
                    </a:cubicBezTo>
                    <a:cubicBezTo>
                      <a:pt x="355759" y="0"/>
                      <a:pt x="309356" y="46403"/>
                      <a:pt x="309356" y="103119"/>
                    </a:cubicBezTo>
                    <a:cubicBezTo>
                      <a:pt x="309356" y="364352"/>
                      <a:pt x="5156" y="512155"/>
                      <a:pt x="0" y="515593"/>
                    </a:cubicBezTo>
                    <a:lnTo>
                      <a:pt x="0" y="1065558"/>
                    </a:lnTo>
                    <a:cubicBezTo>
                      <a:pt x="122024" y="1065558"/>
                      <a:pt x="130617" y="1203049"/>
                      <a:pt x="360915" y="1203049"/>
                    </a:cubicBezTo>
                    <a:cubicBezTo>
                      <a:pt x="438254" y="1203049"/>
                      <a:pt x="670270" y="1203049"/>
                      <a:pt x="670270" y="1203049"/>
                    </a:cubicBezTo>
                    <a:cubicBezTo>
                      <a:pt x="726986" y="1203049"/>
                      <a:pt x="773389" y="1156646"/>
                      <a:pt x="773389" y="1099931"/>
                    </a:cubicBezTo>
                    <a:cubicBezTo>
                      <a:pt x="773389" y="1072432"/>
                      <a:pt x="763077" y="1048371"/>
                      <a:pt x="745891" y="1031185"/>
                    </a:cubicBezTo>
                    <a:cubicBezTo>
                      <a:pt x="749328" y="1031185"/>
                      <a:pt x="752765" y="1031185"/>
                      <a:pt x="756202" y="1031185"/>
                    </a:cubicBezTo>
                    <a:cubicBezTo>
                      <a:pt x="812918" y="1031185"/>
                      <a:pt x="859321" y="984782"/>
                      <a:pt x="859321" y="928067"/>
                    </a:cubicBezTo>
                    <a:cubicBezTo>
                      <a:pt x="859321" y="900568"/>
                      <a:pt x="849009" y="874789"/>
                      <a:pt x="830104" y="855884"/>
                    </a:cubicBezTo>
                    <a:cubicBezTo>
                      <a:pt x="876507" y="845572"/>
                      <a:pt x="910880" y="804324"/>
                      <a:pt x="910880" y="756202"/>
                    </a:cubicBezTo>
                    <a:cubicBezTo>
                      <a:pt x="910880" y="726985"/>
                      <a:pt x="898850" y="699487"/>
                      <a:pt x="878226" y="680582"/>
                    </a:cubicBezTo>
                    <a:cubicBezTo>
                      <a:pt x="917755" y="666833"/>
                      <a:pt x="945253" y="629023"/>
                      <a:pt x="945253" y="584338"/>
                    </a:cubicBezTo>
                    <a:close/>
                  </a:path>
                </a:pathLst>
              </a:custGeom>
              <a:solidFill>
                <a:srgbClr val="00FA00"/>
              </a:solidFill>
              <a:ln w="17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449485A0-A30F-9B42-BCFC-D140419AB1D6}"/>
                  </a:ext>
                </a:extLst>
              </p:cNvPr>
              <p:cNvSpPr/>
              <p:nvPr/>
            </p:nvSpPr>
            <p:spPr>
              <a:xfrm>
                <a:off x="1699922" y="2563604"/>
                <a:ext cx="326541" cy="721829"/>
              </a:xfrm>
              <a:custGeom>
                <a:avLst/>
                <a:gdLst>
                  <a:gd name="connsiteX0" fmla="*/ 257796 w 326541"/>
                  <a:gd name="connsiteY0" fmla="*/ 0 h 721829"/>
                  <a:gd name="connsiteX1" fmla="*/ 0 w 326541"/>
                  <a:gd name="connsiteY1" fmla="*/ 0 h 721829"/>
                  <a:gd name="connsiteX2" fmla="*/ 0 w 326541"/>
                  <a:gd name="connsiteY2" fmla="*/ 721830 h 721829"/>
                  <a:gd name="connsiteX3" fmla="*/ 257796 w 326541"/>
                  <a:gd name="connsiteY3" fmla="*/ 721830 h 721829"/>
                  <a:gd name="connsiteX4" fmla="*/ 326542 w 326541"/>
                  <a:gd name="connsiteY4" fmla="*/ 653084 h 721829"/>
                  <a:gd name="connsiteX5" fmla="*/ 326542 w 326541"/>
                  <a:gd name="connsiteY5" fmla="*/ 68746 h 721829"/>
                  <a:gd name="connsiteX6" fmla="*/ 257796 w 326541"/>
                  <a:gd name="connsiteY6" fmla="*/ 0 h 721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6541" h="721829">
                    <a:moveTo>
                      <a:pt x="257796" y="0"/>
                    </a:moveTo>
                    <a:lnTo>
                      <a:pt x="0" y="0"/>
                    </a:lnTo>
                    <a:lnTo>
                      <a:pt x="0" y="721830"/>
                    </a:lnTo>
                    <a:lnTo>
                      <a:pt x="257796" y="721830"/>
                    </a:lnTo>
                    <a:cubicBezTo>
                      <a:pt x="295606" y="721830"/>
                      <a:pt x="326542" y="690894"/>
                      <a:pt x="326542" y="653084"/>
                    </a:cubicBezTo>
                    <a:lnTo>
                      <a:pt x="326542" y="68746"/>
                    </a:lnTo>
                    <a:cubicBezTo>
                      <a:pt x="326542" y="30936"/>
                      <a:pt x="295606" y="0"/>
                      <a:pt x="257796" y="0"/>
                    </a:cubicBezTo>
                    <a:close/>
                  </a:path>
                </a:pathLst>
              </a:custGeom>
              <a:solidFill>
                <a:srgbClr val="00FA00"/>
              </a:solidFill>
              <a:ln w="17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BF75A0B-5EE0-3C42-8002-B6292F5C0A5E}"/>
                </a:ext>
              </a:extLst>
            </p:cNvPr>
            <p:cNvSpPr txBox="1"/>
            <p:nvPr/>
          </p:nvSpPr>
          <p:spPr>
            <a:xfrm>
              <a:off x="5007784" y="2225032"/>
              <a:ext cx="975993" cy="542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Pros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E464111-76DE-C746-AA35-4D0197BC4A7A}"/>
              </a:ext>
            </a:extLst>
          </p:cNvPr>
          <p:cNvGrpSpPr/>
          <p:nvPr/>
        </p:nvGrpSpPr>
        <p:grpSpPr>
          <a:xfrm>
            <a:off x="3130968" y="2345051"/>
            <a:ext cx="798148" cy="698379"/>
            <a:chOff x="5981793" y="2230675"/>
            <a:chExt cx="1407747" cy="1231778"/>
          </a:xfrm>
        </p:grpSpPr>
        <p:grpSp>
          <p:nvGrpSpPr>
            <p:cNvPr id="43" name="Graphic 17" descr="Thumbs up sign">
              <a:extLst>
                <a:ext uri="{FF2B5EF4-FFF2-40B4-BE49-F238E27FC236}">
                  <a16:creationId xmlns:a16="http://schemas.microsoft.com/office/drawing/2014/main" id="{46B1FF87-D47D-3D47-A1FA-5665583D2004}"/>
                </a:ext>
              </a:extLst>
            </p:cNvPr>
            <p:cNvGrpSpPr/>
            <p:nvPr/>
          </p:nvGrpSpPr>
          <p:grpSpPr>
            <a:xfrm rot="10800000">
              <a:off x="5981793" y="2230675"/>
              <a:ext cx="1407747" cy="1231778"/>
              <a:chOff x="5852823" y="2034346"/>
              <a:chExt cx="762000" cy="666750"/>
            </a:xfrm>
          </p:grpSpPr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B980474D-E622-0049-8009-81EAECE394BE}"/>
                  </a:ext>
                </a:extLst>
              </p:cNvPr>
              <p:cNvSpPr/>
              <p:nvPr/>
            </p:nvSpPr>
            <p:spPr>
              <a:xfrm>
                <a:off x="6090948" y="2034346"/>
                <a:ext cx="523875" cy="666750"/>
              </a:xfrm>
              <a:custGeom>
                <a:avLst/>
                <a:gdLst>
                  <a:gd name="connsiteX0" fmla="*/ 523875 w 523875"/>
                  <a:gd name="connsiteY0" fmla="*/ 323850 h 666750"/>
                  <a:gd name="connsiteX1" fmla="*/ 466725 w 523875"/>
                  <a:gd name="connsiteY1" fmla="*/ 266700 h 666750"/>
                  <a:gd name="connsiteX2" fmla="*/ 285750 w 523875"/>
                  <a:gd name="connsiteY2" fmla="*/ 266700 h 666750"/>
                  <a:gd name="connsiteX3" fmla="*/ 257175 w 523875"/>
                  <a:gd name="connsiteY3" fmla="*/ 239077 h 666750"/>
                  <a:gd name="connsiteX4" fmla="*/ 285750 w 523875"/>
                  <a:gd name="connsiteY4" fmla="*/ 57150 h 666750"/>
                  <a:gd name="connsiteX5" fmla="*/ 228600 w 523875"/>
                  <a:gd name="connsiteY5" fmla="*/ 0 h 666750"/>
                  <a:gd name="connsiteX6" fmla="*/ 171450 w 523875"/>
                  <a:gd name="connsiteY6" fmla="*/ 57150 h 666750"/>
                  <a:gd name="connsiteX7" fmla="*/ 0 w 523875"/>
                  <a:gd name="connsiteY7" fmla="*/ 285750 h 666750"/>
                  <a:gd name="connsiteX8" fmla="*/ 0 w 523875"/>
                  <a:gd name="connsiteY8" fmla="*/ 590550 h 666750"/>
                  <a:gd name="connsiteX9" fmla="*/ 200025 w 523875"/>
                  <a:gd name="connsiteY9" fmla="*/ 666750 h 666750"/>
                  <a:gd name="connsiteX10" fmla="*/ 371475 w 523875"/>
                  <a:gd name="connsiteY10" fmla="*/ 666750 h 666750"/>
                  <a:gd name="connsiteX11" fmla="*/ 428625 w 523875"/>
                  <a:gd name="connsiteY11" fmla="*/ 609600 h 666750"/>
                  <a:gd name="connsiteX12" fmla="*/ 413385 w 523875"/>
                  <a:gd name="connsiteY12" fmla="*/ 571500 h 666750"/>
                  <a:gd name="connsiteX13" fmla="*/ 419100 w 523875"/>
                  <a:gd name="connsiteY13" fmla="*/ 571500 h 666750"/>
                  <a:gd name="connsiteX14" fmla="*/ 476250 w 523875"/>
                  <a:gd name="connsiteY14" fmla="*/ 514350 h 666750"/>
                  <a:gd name="connsiteX15" fmla="*/ 460058 w 523875"/>
                  <a:gd name="connsiteY15" fmla="*/ 474345 h 666750"/>
                  <a:gd name="connsiteX16" fmla="*/ 504825 w 523875"/>
                  <a:gd name="connsiteY16" fmla="*/ 419100 h 666750"/>
                  <a:gd name="connsiteX17" fmla="*/ 486728 w 523875"/>
                  <a:gd name="connsiteY17" fmla="*/ 377190 h 666750"/>
                  <a:gd name="connsiteX18" fmla="*/ 523875 w 523875"/>
                  <a:gd name="connsiteY18" fmla="*/ 323850 h 666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23875" h="666750">
                    <a:moveTo>
                      <a:pt x="523875" y="323850"/>
                    </a:moveTo>
                    <a:cubicBezTo>
                      <a:pt x="523875" y="292418"/>
                      <a:pt x="498158" y="266700"/>
                      <a:pt x="466725" y="266700"/>
                    </a:cubicBezTo>
                    <a:lnTo>
                      <a:pt x="285750" y="266700"/>
                    </a:lnTo>
                    <a:cubicBezTo>
                      <a:pt x="270510" y="266700"/>
                      <a:pt x="258127" y="254318"/>
                      <a:pt x="257175" y="239077"/>
                    </a:cubicBezTo>
                    <a:cubicBezTo>
                      <a:pt x="258127" y="221933"/>
                      <a:pt x="285750" y="187643"/>
                      <a:pt x="285750" y="57150"/>
                    </a:cubicBezTo>
                    <a:cubicBezTo>
                      <a:pt x="285750" y="25717"/>
                      <a:pt x="260033" y="0"/>
                      <a:pt x="228600" y="0"/>
                    </a:cubicBezTo>
                    <a:cubicBezTo>
                      <a:pt x="197168" y="0"/>
                      <a:pt x="171450" y="25717"/>
                      <a:pt x="171450" y="57150"/>
                    </a:cubicBezTo>
                    <a:cubicBezTo>
                      <a:pt x="171450" y="201930"/>
                      <a:pt x="2857" y="283845"/>
                      <a:pt x="0" y="285750"/>
                    </a:cubicBezTo>
                    <a:lnTo>
                      <a:pt x="0" y="590550"/>
                    </a:lnTo>
                    <a:cubicBezTo>
                      <a:pt x="67627" y="590550"/>
                      <a:pt x="72390" y="666750"/>
                      <a:pt x="200025" y="666750"/>
                    </a:cubicBezTo>
                    <a:cubicBezTo>
                      <a:pt x="242888" y="666750"/>
                      <a:pt x="371475" y="666750"/>
                      <a:pt x="371475" y="666750"/>
                    </a:cubicBezTo>
                    <a:cubicBezTo>
                      <a:pt x="402908" y="666750"/>
                      <a:pt x="428625" y="641033"/>
                      <a:pt x="428625" y="609600"/>
                    </a:cubicBezTo>
                    <a:cubicBezTo>
                      <a:pt x="428625" y="594360"/>
                      <a:pt x="422910" y="581025"/>
                      <a:pt x="413385" y="571500"/>
                    </a:cubicBezTo>
                    <a:cubicBezTo>
                      <a:pt x="415290" y="571500"/>
                      <a:pt x="417195" y="571500"/>
                      <a:pt x="419100" y="571500"/>
                    </a:cubicBezTo>
                    <a:cubicBezTo>
                      <a:pt x="450533" y="571500"/>
                      <a:pt x="476250" y="545783"/>
                      <a:pt x="476250" y="514350"/>
                    </a:cubicBezTo>
                    <a:cubicBezTo>
                      <a:pt x="476250" y="499110"/>
                      <a:pt x="470535" y="484823"/>
                      <a:pt x="460058" y="474345"/>
                    </a:cubicBezTo>
                    <a:cubicBezTo>
                      <a:pt x="485775" y="468630"/>
                      <a:pt x="504825" y="445770"/>
                      <a:pt x="504825" y="419100"/>
                    </a:cubicBezTo>
                    <a:cubicBezTo>
                      <a:pt x="504825" y="402908"/>
                      <a:pt x="498158" y="387668"/>
                      <a:pt x="486728" y="377190"/>
                    </a:cubicBezTo>
                    <a:cubicBezTo>
                      <a:pt x="508635" y="369570"/>
                      <a:pt x="523875" y="348615"/>
                      <a:pt x="523875" y="323850"/>
                    </a:cubicBezTo>
                    <a:close/>
                  </a:path>
                </a:pathLst>
              </a:custGeom>
              <a:solidFill>
                <a:srgbClr val="FF26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>
                <a:scene3d>
                  <a:camera prst="orthographicFront"/>
                  <a:lightRig rig="threePt" dir="t"/>
                </a:scene3d>
                <a:flatTx/>
              </a:bodyPr>
              <a:lstStyle/>
              <a:p>
                <a:endParaRPr lang="en-US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17331ECF-2E74-584D-9F1B-E89DEED7E20E}"/>
                  </a:ext>
                </a:extLst>
              </p:cNvPr>
              <p:cNvSpPr/>
              <p:nvPr/>
            </p:nvSpPr>
            <p:spPr>
              <a:xfrm>
                <a:off x="5852823" y="2272471"/>
                <a:ext cx="180975" cy="400050"/>
              </a:xfrm>
              <a:custGeom>
                <a:avLst/>
                <a:gdLst>
                  <a:gd name="connsiteX0" fmla="*/ 142875 w 180975"/>
                  <a:gd name="connsiteY0" fmla="*/ 0 h 400050"/>
                  <a:gd name="connsiteX1" fmla="*/ 0 w 180975"/>
                  <a:gd name="connsiteY1" fmla="*/ 0 h 400050"/>
                  <a:gd name="connsiteX2" fmla="*/ 0 w 180975"/>
                  <a:gd name="connsiteY2" fmla="*/ 400050 h 400050"/>
                  <a:gd name="connsiteX3" fmla="*/ 142875 w 180975"/>
                  <a:gd name="connsiteY3" fmla="*/ 400050 h 400050"/>
                  <a:gd name="connsiteX4" fmla="*/ 180975 w 180975"/>
                  <a:gd name="connsiteY4" fmla="*/ 361950 h 400050"/>
                  <a:gd name="connsiteX5" fmla="*/ 180975 w 180975"/>
                  <a:gd name="connsiteY5" fmla="*/ 38100 h 400050"/>
                  <a:gd name="connsiteX6" fmla="*/ 142875 w 180975"/>
                  <a:gd name="connsiteY6" fmla="*/ 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975" h="400050">
                    <a:moveTo>
                      <a:pt x="142875" y="0"/>
                    </a:moveTo>
                    <a:lnTo>
                      <a:pt x="0" y="0"/>
                    </a:lnTo>
                    <a:lnTo>
                      <a:pt x="0" y="400050"/>
                    </a:lnTo>
                    <a:lnTo>
                      <a:pt x="142875" y="400050"/>
                    </a:lnTo>
                    <a:cubicBezTo>
                      <a:pt x="163830" y="400050"/>
                      <a:pt x="180975" y="382905"/>
                      <a:pt x="180975" y="361950"/>
                    </a:cubicBezTo>
                    <a:lnTo>
                      <a:pt x="180975" y="38100"/>
                    </a:lnTo>
                    <a:cubicBezTo>
                      <a:pt x="180975" y="17145"/>
                      <a:pt x="163830" y="0"/>
                      <a:pt x="142875" y="0"/>
                    </a:cubicBezTo>
                    <a:close/>
                  </a:path>
                </a:pathLst>
              </a:custGeom>
              <a:solidFill>
                <a:srgbClr val="FF26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23F9986-BAD5-FE46-8F1F-476A66B0A00A}"/>
                </a:ext>
              </a:extLst>
            </p:cNvPr>
            <p:cNvSpPr txBox="1"/>
            <p:nvPr/>
          </p:nvSpPr>
          <p:spPr>
            <a:xfrm>
              <a:off x="5994905" y="2366640"/>
              <a:ext cx="1063640" cy="542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Cons</a:t>
              </a:r>
            </a:p>
          </p:txBody>
        </p:sp>
      </p:grp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D1980CC6-3156-E04E-B802-D219840152E7}"/>
              </a:ext>
            </a:extLst>
          </p:cNvPr>
          <p:cNvSpPr txBox="1">
            <a:spLocks/>
          </p:cNvSpPr>
          <p:nvPr/>
        </p:nvSpPr>
        <p:spPr bwMode="auto">
          <a:xfrm>
            <a:off x="48692" y="3083990"/>
            <a:ext cx="2274955" cy="3951288"/>
          </a:xfrm>
          <a:prstGeom prst="rect">
            <a:avLst/>
          </a:prstGeom>
          <a:noFill/>
          <a:ln>
            <a:solidFill>
              <a:srgbClr val="99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Verdana"/>
                <a:ea typeface="ＭＳ Ｐゴシック" charset="0"/>
                <a:cs typeface="Verdana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Verdana"/>
                <a:ea typeface="ＭＳ Ｐゴシック" pitchFamily="-110" charset="-128"/>
                <a:cs typeface="Verdan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Verdana"/>
                <a:ea typeface="ＭＳ Ｐゴシック" pitchFamily="-110" charset="-128"/>
                <a:cs typeface="Verdan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Verdana"/>
                <a:ea typeface="ＭＳ Ｐゴシック" pitchFamily="-110" charset="-128"/>
                <a:cs typeface="Verdan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/>
                <a:ea typeface="ＭＳ Ｐゴシック" pitchFamily="-110" charset="-128"/>
                <a:cs typeface="Verdan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pPr marL="0" indent="0" defTabSz="914400">
              <a:buFontTx/>
              <a:buNone/>
            </a:pPr>
            <a:endParaRPr lang="en-US" sz="1600" kern="0"/>
          </a:p>
          <a:p>
            <a:pPr defTabSz="914400">
              <a:buSzPct val="150000"/>
              <a:buFontTx/>
              <a:buBlip>
                <a:blip r:embed="rId3"/>
              </a:buBlip>
            </a:pPr>
            <a:r>
              <a:rPr lang="en-US" sz="1200" kern="0"/>
              <a:t>Reproduce quickly</a:t>
            </a:r>
          </a:p>
          <a:p>
            <a:pPr defTabSz="914400">
              <a:buSzPct val="150000"/>
              <a:buFontTx/>
              <a:buBlip>
                <a:blip r:embed="rId3"/>
              </a:buBlip>
            </a:pPr>
            <a:r>
              <a:rPr lang="en-US" sz="1200" kern="0"/>
              <a:t>Rapidly respond to environmental change</a:t>
            </a:r>
          </a:p>
          <a:p>
            <a:pPr defTabSz="914400">
              <a:buSzPct val="150000"/>
              <a:buFontTx/>
              <a:buBlip>
                <a:blip r:embed="rId3"/>
              </a:buBlip>
            </a:pPr>
            <a:endParaRPr lang="en-US" sz="1200" kern="0"/>
          </a:p>
          <a:p>
            <a:pPr defTabSz="914400">
              <a:buSzPct val="150000"/>
              <a:buFontTx/>
              <a:buBlip>
                <a:blip r:embed="rId3"/>
              </a:buBlip>
            </a:pPr>
            <a:endParaRPr lang="en-US" sz="1200" kern="0"/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1188BF26-2227-E248-A08F-ACFD189991BA}"/>
              </a:ext>
            </a:extLst>
          </p:cNvPr>
          <p:cNvSpPr txBox="1">
            <a:spLocks/>
          </p:cNvSpPr>
          <p:nvPr/>
        </p:nvSpPr>
        <p:spPr bwMode="auto">
          <a:xfrm>
            <a:off x="2414483" y="3083990"/>
            <a:ext cx="2104627" cy="3951288"/>
          </a:xfrm>
          <a:prstGeom prst="rect">
            <a:avLst/>
          </a:prstGeom>
          <a:noFill/>
          <a:ln>
            <a:solidFill>
              <a:srgbClr val="99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Verdana"/>
                <a:ea typeface="ＭＳ Ｐゴシック" charset="0"/>
                <a:cs typeface="Verdana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Verdana"/>
                <a:ea typeface="ＭＳ Ｐゴシック" pitchFamily="-110" charset="-128"/>
                <a:cs typeface="Verdan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Verdana"/>
                <a:ea typeface="ＭＳ Ｐゴシック" pitchFamily="-110" charset="-128"/>
                <a:cs typeface="Verdan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Verdana"/>
                <a:ea typeface="ＭＳ Ｐゴシック" pitchFamily="-110" charset="-128"/>
                <a:cs typeface="Verdan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/>
                <a:ea typeface="ＭＳ Ｐゴシック" pitchFamily="-110" charset="-128"/>
                <a:cs typeface="Verdan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pPr marL="0" indent="0" defTabSz="914400">
              <a:buFontTx/>
              <a:buNone/>
            </a:pPr>
            <a:endParaRPr lang="en-US" sz="1600" kern="0"/>
          </a:p>
          <a:p>
            <a:pPr defTabSz="914400">
              <a:buSzPct val="150000"/>
              <a:buBlip>
                <a:blip r:embed="rId14"/>
              </a:buBlip>
            </a:pPr>
            <a:r>
              <a:rPr lang="en-CA" sz="1200" kern="0"/>
              <a:t>Cannot grow very large</a:t>
            </a:r>
          </a:p>
          <a:p>
            <a:pPr defTabSz="914400">
              <a:buSzPct val="150000"/>
              <a:buBlip>
                <a:blip r:embed="rId14"/>
              </a:buBlip>
            </a:pPr>
            <a:r>
              <a:rPr lang="en-CA" sz="1200" kern="0"/>
              <a:t>Short lifetimes</a:t>
            </a:r>
          </a:p>
          <a:p>
            <a:pPr defTabSz="914400">
              <a:buSzPct val="150000"/>
              <a:buBlip>
                <a:blip r:embed="rId14"/>
              </a:buBlip>
            </a:pPr>
            <a:r>
              <a:rPr lang="en-CA" sz="1200" kern="0"/>
              <a:t>Usually must live in water</a:t>
            </a:r>
          </a:p>
          <a:p>
            <a:pPr defTabSz="914400">
              <a:buSzPct val="150000"/>
              <a:buBlip>
                <a:blip r:embed="rId14"/>
              </a:buBlip>
            </a:pPr>
            <a:r>
              <a:rPr lang="en-CA" sz="1200" kern="0"/>
              <a:t>Need to live in food-rich environment</a:t>
            </a:r>
          </a:p>
          <a:p>
            <a:pPr defTabSz="914400">
              <a:buSzPct val="150000"/>
              <a:buBlip>
                <a:blip r:embed="rId14"/>
              </a:buBlip>
            </a:pPr>
            <a:r>
              <a:rPr lang="en-CA" sz="1200" kern="0"/>
              <a:t>Nutrients must cross plasma membrane</a:t>
            </a:r>
          </a:p>
        </p:txBody>
      </p:sp>
      <p:pic>
        <p:nvPicPr>
          <p:cNvPr id="6" name="Picture 5" descr="A close up of a mans face&#10;&#10;Description automatically generated">
            <a:extLst>
              <a:ext uri="{FF2B5EF4-FFF2-40B4-BE49-F238E27FC236}">
                <a16:creationId xmlns:a16="http://schemas.microsoft.com/office/drawing/2014/main" id="{17D2B583-F296-BD49-9982-CFFEAA7B84E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36177" y="4930617"/>
            <a:ext cx="1999727" cy="110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0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12750" y="478731"/>
            <a:ext cx="7774632" cy="430887"/>
          </a:xfrm>
        </p:spPr>
        <p:txBody>
          <a:bodyPr vert="horz" lIns="0" tIns="0" rIns="0" bIns="0" rtlCol="0" anchor="b">
            <a:spAutoFit/>
          </a:bodyPr>
          <a:lstStyle/>
          <a:p>
            <a:r>
              <a:rPr lang="en-US"/>
              <a:t>Stratified Squamous Epithelium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5536" y="1935059"/>
            <a:ext cx="7772400" cy="3753544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12" y="1148651"/>
            <a:ext cx="8360174" cy="521964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3602028" y="5490938"/>
            <a:ext cx="37782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b="1">
                <a:latin typeface="Arial" panose="020B0604020202020204" pitchFamily="34" charset="0"/>
                <a:cs typeface="Arial" panose="020B0604020202020204" pitchFamily="34" charset="0"/>
              </a:rPr>
              <a:t>Photomicrograph: </a:t>
            </a:r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Stratified squamous epithelium</a:t>
            </a:r>
          </a:p>
          <a:p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lining the esophagus (285×).</a:t>
            </a:r>
          </a:p>
        </p:txBody>
      </p:sp>
      <p:sp>
        <p:nvSpPr>
          <p:cNvPr id="7" name="Rectangle 6"/>
          <p:cNvSpPr/>
          <p:nvPr/>
        </p:nvSpPr>
        <p:spPr>
          <a:xfrm>
            <a:off x="7719895" y="4948742"/>
            <a:ext cx="9898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Connective</a:t>
            </a:r>
          </a:p>
          <a:p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tissue</a:t>
            </a:r>
          </a:p>
        </p:txBody>
      </p:sp>
      <p:sp>
        <p:nvSpPr>
          <p:cNvPr id="8" name="Rectangle 7"/>
          <p:cNvSpPr/>
          <p:nvPr/>
        </p:nvSpPr>
        <p:spPr>
          <a:xfrm>
            <a:off x="7719895" y="4504011"/>
            <a:ext cx="917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Basement</a:t>
            </a:r>
          </a:p>
          <a:p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membrane</a:t>
            </a:r>
          </a:p>
        </p:txBody>
      </p:sp>
      <p:sp>
        <p:nvSpPr>
          <p:cNvPr id="9" name="Rectangle 8"/>
          <p:cNvSpPr/>
          <p:nvPr/>
        </p:nvSpPr>
        <p:spPr>
          <a:xfrm>
            <a:off x="7719895" y="4270947"/>
            <a:ext cx="6094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Nuclei</a:t>
            </a:r>
          </a:p>
        </p:txBody>
      </p:sp>
      <p:sp>
        <p:nvSpPr>
          <p:cNvPr id="10" name="Rectangle 9"/>
          <p:cNvSpPr/>
          <p:nvPr/>
        </p:nvSpPr>
        <p:spPr>
          <a:xfrm>
            <a:off x="7719895" y="2805436"/>
            <a:ext cx="9178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Stratified</a:t>
            </a:r>
          </a:p>
          <a:p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squamous</a:t>
            </a:r>
          </a:p>
          <a:p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epithelium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30724" y="4287085"/>
            <a:ext cx="27731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000" b="1">
                <a:latin typeface="Arial" panose="020B0604020202020204" pitchFamily="34" charset="0"/>
                <a:cs typeface="Arial" panose="020B0604020202020204" pitchFamily="34" charset="0"/>
              </a:rPr>
              <a:t>Location: </a:t>
            </a:r>
            <a:r>
              <a:rPr lang="en-IN" sz="1000">
                <a:latin typeface="Arial" panose="020B0604020202020204" pitchFamily="34" charset="0"/>
                <a:cs typeface="Arial" panose="020B0604020202020204" pitchFamily="34" charset="0"/>
              </a:rPr>
              <a:t>Nonkeratinized type forms the</a:t>
            </a:r>
          </a:p>
          <a:p>
            <a:r>
              <a:rPr lang="en-IN" sz="1000">
                <a:latin typeface="Arial" panose="020B0604020202020204" pitchFamily="34" charset="0"/>
                <a:cs typeface="Arial" panose="020B0604020202020204" pitchFamily="34" charset="0"/>
              </a:rPr>
              <a:t>moist linings of the esophagus, mouth, and</a:t>
            </a:r>
          </a:p>
          <a:p>
            <a:r>
              <a:rPr lang="en-IN" sz="1000">
                <a:latin typeface="Arial" panose="020B0604020202020204" pitchFamily="34" charset="0"/>
                <a:cs typeface="Arial" panose="020B0604020202020204" pitchFamily="34" charset="0"/>
              </a:rPr>
              <a:t>vagina; keratinized variety forms the</a:t>
            </a:r>
          </a:p>
          <a:p>
            <a:r>
              <a:rPr lang="en-IN" sz="1000">
                <a:latin typeface="Arial" panose="020B0604020202020204" pitchFamily="34" charset="0"/>
                <a:cs typeface="Arial" panose="020B0604020202020204" pitchFamily="34" charset="0"/>
              </a:rPr>
              <a:t>epidermis of the skin, a dry epithelium.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30724" y="3903155"/>
            <a:ext cx="2646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000" b="1">
                <a:latin typeface="Arial" panose="020B0604020202020204" pitchFamily="34" charset="0"/>
                <a:cs typeface="Arial" panose="020B0604020202020204" pitchFamily="34" charset="0"/>
              </a:rPr>
              <a:t>Function: </a:t>
            </a:r>
            <a:r>
              <a:rPr lang="en-IN" sz="1000">
                <a:latin typeface="Arial" panose="020B0604020202020204" pitchFamily="34" charset="0"/>
                <a:cs typeface="Arial" panose="020B0604020202020204" pitchFamily="34" charset="0"/>
              </a:rPr>
              <a:t>Protects underlying tissues in</a:t>
            </a:r>
          </a:p>
          <a:p>
            <a:r>
              <a:rPr lang="en-IN" sz="1000">
                <a:latin typeface="Arial" panose="020B0604020202020204" pitchFamily="34" charset="0"/>
                <a:cs typeface="Arial" panose="020B0604020202020204" pitchFamily="34" charset="0"/>
              </a:rPr>
              <a:t>areas subjected to abrasion.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0724" y="1479696"/>
            <a:ext cx="291714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000" b="1">
                <a:latin typeface="Arial" panose="020B0604020202020204" pitchFamily="34" charset="0"/>
                <a:cs typeface="Arial" panose="020B0604020202020204" pitchFamily="34" charset="0"/>
              </a:rPr>
              <a:t>Description: </a:t>
            </a:r>
            <a:r>
              <a:rPr lang="en-IN" sz="1000">
                <a:latin typeface="Arial" panose="020B0604020202020204" pitchFamily="34" charset="0"/>
                <a:cs typeface="Arial" panose="020B0604020202020204" pitchFamily="34" charset="0"/>
              </a:rPr>
              <a:t>Thick epithelium composed of</a:t>
            </a:r>
          </a:p>
          <a:p>
            <a:r>
              <a:rPr lang="en-IN" sz="1000">
                <a:latin typeface="Arial" panose="020B0604020202020204" pitchFamily="34" charset="0"/>
                <a:cs typeface="Arial" panose="020B0604020202020204" pitchFamily="34" charset="0"/>
              </a:rPr>
              <a:t>several cell layers; basal cells are cuboidal or</a:t>
            </a:r>
          </a:p>
          <a:p>
            <a:r>
              <a:rPr lang="en-IN" sz="1000">
                <a:latin typeface="Arial" panose="020B0604020202020204" pitchFamily="34" charset="0"/>
                <a:cs typeface="Arial" panose="020B0604020202020204" pitchFamily="34" charset="0"/>
              </a:rPr>
              <a:t>columnar and metabolically active; surface</a:t>
            </a:r>
          </a:p>
          <a:p>
            <a:r>
              <a:rPr lang="en-IN" sz="1000">
                <a:latin typeface="Arial" panose="020B0604020202020204" pitchFamily="34" charset="0"/>
                <a:cs typeface="Arial" panose="020B0604020202020204" pitchFamily="34" charset="0"/>
              </a:rPr>
              <a:t>cells are flattened (squamous); in the</a:t>
            </a:r>
          </a:p>
          <a:p>
            <a:r>
              <a:rPr lang="en-IN" sz="1000">
                <a:latin typeface="Arial" panose="020B0604020202020204" pitchFamily="34" charset="0"/>
                <a:cs typeface="Arial" panose="020B0604020202020204" pitchFamily="34" charset="0"/>
              </a:rPr>
              <a:t>keratinized type, the surface cells are full of</a:t>
            </a:r>
          </a:p>
          <a:p>
            <a:r>
              <a:rPr lang="en-IN" sz="1000">
                <a:latin typeface="Arial" panose="020B0604020202020204" pitchFamily="34" charset="0"/>
                <a:cs typeface="Arial" panose="020B0604020202020204" pitchFamily="34" charset="0"/>
              </a:rPr>
              <a:t>keratin and dead; basal cells are active in</a:t>
            </a:r>
          </a:p>
          <a:p>
            <a:r>
              <a:rPr lang="en-IN" sz="1000">
                <a:latin typeface="Arial" panose="020B0604020202020204" pitchFamily="34" charset="0"/>
                <a:cs typeface="Arial" panose="020B0604020202020204" pitchFamily="34" charset="0"/>
              </a:rPr>
              <a:t>mitosis and produce the cells of the more</a:t>
            </a:r>
          </a:p>
          <a:p>
            <a:r>
              <a:rPr lang="en-IN" sz="1000">
                <a:latin typeface="Arial" panose="020B0604020202020204" pitchFamily="34" charset="0"/>
                <a:cs typeface="Arial" panose="020B0604020202020204" pitchFamily="34" charset="0"/>
              </a:rPr>
              <a:t>superficial layers.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25780" y="1195830"/>
            <a:ext cx="2760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(e) Epithelium: stratified squamous</a:t>
            </a:r>
            <a:endParaRPr lang="en-IN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Line 7">
            <a:extLst>
              <a:ext uri="{FF2B5EF4-FFF2-40B4-BE49-F238E27FC236}">
                <a16:creationId xmlns:a16="http://schemas.microsoft.com/office/drawing/2014/main" id="{7E93A4F6-92C5-6147-B6A4-A95FCE749C9B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61906"/>
            <a:ext cx="899160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71008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nline Media 7" descr="AP1: SKIN: KERATINIZATION IN EPIDERMIS">
            <a:hlinkClick r:id="" action="ppaction://media"/>
            <a:extLst>
              <a:ext uri="{FF2B5EF4-FFF2-40B4-BE49-F238E27FC236}">
                <a16:creationId xmlns:a16="http://schemas.microsoft.com/office/drawing/2014/main" id="{CD4DDF4D-7DC0-4940-8EDE-453A2D280C65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18588" y="1378723"/>
            <a:ext cx="8506824" cy="478559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242409D-0775-DE4E-9244-8FF363BFC481}"/>
              </a:ext>
            </a:extLst>
          </p:cNvPr>
          <p:cNvSpPr txBox="1">
            <a:spLocks/>
          </p:cNvSpPr>
          <p:nvPr/>
        </p:nvSpPr>
        <p:spPr bwMode="auto">
          <a:xfrm>
            <a:off x="412750" y="478731"/>
            <a:ext cx="7774632" cy="43088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990000"/>
                </a:solidFill>
                <a:latin typeface="Verdana"/>
                <a:ea typeface="ＭＳ Ｐゴシック" charset="0"/>
                <a:cs typeface="Verdana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Verdana" charset="0"/>
                <a:ea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Verdana" charset="0"/>
                <a:ea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Verdana" charset="0"/>
                <a:ea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Verdana" charset="0"/>
                <a:ea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Arial Black" pitchFamily="-110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Arial Black" pitchFamily="-110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Arial Black" pitchFamily="-110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Arial Black" pitchFamily="-110" charset="0"/>
              </a:defRPr>
            </a:lvl9pPr>
          </a:lstStyle>
          <a:p>
            <a:pPr defTabSz="914400"/>
            <a:r>
              <a:rPr lang="en-US" kern="0"/>
              <a:t>Skin Keratinization Video</a:t>
            </a:r>
          </a:p>
        </p:txBody>
      </p:sp>
      <p:sp>
        <p:nvSpPr>
          <p:cNvPr id="5" name="Line 7">
            <a:extLst>
              <a:ext uri="{FF2B5EF4-FFF2-40B4-BE49-F238E27FC236}">
                <a16:creationId xmlns:a16="http://schemas.microsoft.com/office/drawing/2014/main" id="{70F6F360-A2DF-9A41-92AE-E40D6F9403A3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61906"/>
            <a:ext cx="899160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721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2400" y="432283"/>
            <a:ext cx="8991600" cy="430887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altLang="en-US"/>
              <a:t>Stratified Cuboidal Epithelium</a:t>
            </a:r>
            <a:endParaRPr lang="en-US" sz="2000" b="0"/>
          </a:p>
        </p:txBody>
      </p:sp>
      <p:sp>
        <p:nvSpPr>
          <p:cNvPr id="29698" name="Rectangle 5"/>
          <p:cNvSpPr>
            <a:spLocks noGrp="1" noChangeArrowheads="1"/>
          </p:cNvSpPr>
          <p:nvPr>
            <p:ph idx="1"/>
          </p:nvPr>
        </p:nvSpPr>
        <p:spPr>
          <a:xfrm>
            <a:off x="293060" y="1308595"/>
            <a:ext cx="5161535" cy="18162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altLang="en-US" sz="1400"/>
              <a:t>Quite rare</a:t>
            </a:r>
          </a:p>
          <a:p>
            <a:pPr>
              <a:spcBef>
                <a:spcPts val="400"/>
              </a:spcBef>
            </a:pPr>
            <a:r>
              <a:rPr lang="en-US" altLang="en-US" sz="1400"/>
              <a:t>Mostly found in ducts of larger glands</a:t>
            </a:r>
          </a:p>
          <a:p>
            <a:pPr>
              <a:spcBef>
                <a:spcPts val="400"/>
              </a:spcBef>
            </a:pPr>
            <a:r>
              <a:rPr lang="en-US" altLang="en-US" sz="1400"/>
              <a:t>Typically only two cell layers thick but has other, more basal layers (e.g. squamous)</a:t>
            </a:r>
          </a:p>
          <a:p>
            <a:pPr>
              <a:spcBef>
                <a:spcPts val="400"/>
              </a:spcBef>
            </a:pPr>
            <a:r>
              <a:rPr lang="en-US" altLang="en-US" sz="1400"/>
              <a:t>Functions: protection and secretion</a:t>
            </a:r>
          </a:p>
        </p:txBody>
      </p:sp>
      <p:sp>
        <p:nvSpPr>
          <p:cNvPr id="4" name="Line 7">
            <a:extLst>
              <a:ext uri="{FF2B5EF4-FFF2-40B4-BE49-F238E27FC236}">
                <a16:creationId xmlns:a16="http://schemas.microsoft.com/office/drawing/2014/main" id="{44A66493-1703-A643-8D20-BFC86466E2CF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61906"/>
            <a:ext cx="899160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2EFD37C-224F-4B4A-B8C7-2C6D656EE046}"/>
              </a:ext>
            </a:extLst>
          </p:cNvPr>
          <p:cNvGrpSpPr/>
          <p:nvPr/>
        </p:nvGrpSpPr>
        <p:grpSpPr>
          <a:xfrm>
            <a:off x="6008008" y="1146182"/>
            <a:ext cx="2842932" cy="2282818"/>
            <a:chOff x="4646725" y="2160273"/>
            <a:chExt cx="4422955" cy="355154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52AE257-7E9A-F94D-91FE-2B2711D67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6725" y="2160273"/>
              <a:ext cx="4422955" cy="355154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BAFC39-4A9A-244D-87F1-A30DC623B8D7}"/>
                </a:ext>
              </a:extLst>
            </p:cNvPr>
            <p:cNvSpPr/>
            <p:nvPr/>
          </p:nvSpPr>
          <p:spPr bwMode="auto">
            <a:xfrm>
              <a:off x="6451363" y="3429000"/>
              <a:ext cx="1301578" cy="1143000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endParaRPr>
            </a:p>
          </p:txBody>
        </p:sp>
      </p:grpSp>
      <p:pic>
        <p:nvPicPr>
          <p:cNvPr id="8" name="Picture 7" descr="A picture containing object, clock, photo, monitor&#10;&#10;Description automatically generated">
            <a:extLst>
              <a:ext uri="{FF2B5EF4-FFF2-40B4-BE49-F238E27FC236}">
                <a16:creationId xmlns:a16="http://schemas.microsoft.com/office/drawing/2014/main" id="{4B0FA0E2-B3EA-FA49-B85D-05E73D986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247" y="4244497"/>
            <a:ext cx="3123271" cy="2072382"/>
          </a:xfrm>
          <a:prstGeom prst="rect">
            <a:avLst/>
          </a:prstGeom>
        </p:spPr>
      </p:pic>
      <p:pic>
        <p:nvPicPr>
          <p:cNvPr id="10" name="Picture 9" descr="A picture containing girl, pink, sitting, umbrella&#10;&#10;Description automatically generated">
            <a:extLst>
              <a:ext uri="{FF2B5EF4-FFF2-40B4-BE49-F238E27FC236}">
                <a16:creationId xmlns:a16="http://schemas.microsoft.com/office/drawing/2014/main" id="{F2A3291F-CCE3-3C47-937F-4EC0783C31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284" y="4244497"/>
            <a:ext cx="2539684" cy="20723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F12D94-FCAA-A248-AC33-A0F29E88227B}"/>
              </a:ext>
            </a:extLst>
          </p:cNvPr>
          <p:cNvSpPr txBox="1"/>
          <p:nvPr/>
        </p:nvSpPr>
        <p:spPr>
          <a:xfrm>
            <a:off x="1400112" y="38640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Sweat gland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32322E-08B5-7349-87A1-57D2DBD0FF9F}"/>
              </a:ext>
            </a:extLst>
          </p:cNvPr>
          <p:cNvSpPr txBox="1"/>
          <p:nvPr/>
        </p:nvSpPr>
        <p:spPr>
          <a:xfrm>
            <a:off x="4269120" y="3864040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Parotid gland</a:t>
            </a:r>
          </a:p>
        </p:txBody>
      </p:sp>
      <p:pic>
        <p:nvPicPr>
          <p:cNvPr id="14" name="Picture 13" descr="A picture containing monitor, screen, television, sitting&#10;&#10;Description automatically generated">
            <a:extLst>
              <a:ext uri="{FF2B5EF4-FFF2-40B4-BE49-F238E27FC236}">
                <a16:creationId xmlns:a16="http://schemas.microsoft.com/office/drawing/2014/main" id="{C5639A48-197D-5143-B20A-5CB7F59EC9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7109" y="4244497"/>
            <a:ext cx="2078098" cy="2075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CDF80E-1AEB-D343-AC64-C7E3C9536926}"/>
              </a:ext>
            </a:extLst>
          </p:cNvPr>
          <p:cNvSpPr txBox="1"/>
          <p:nvPr/>
        </p:nvSpPr>
        <p:spPr>
          <a:xfrm>
            <a:off x="6546675" y="3864040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Mammary gland</a:t>
            </a:r>
          </a:p>
        </p:txBody>
      </p:sp>
    </p:spTree>
    <p:extLst>
      <p:ext uri="{BB962C8B-B14F-4D97-AF65-F5344CB8AC3E}">
        <p14:creationId xmlns:p14="http://schemas.microsoft.com/office/powerpoint/2010/main" val="3023724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2400" y="432283"/>
            <a:ext cx="8991600" cy="430887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altLang="en-US"/>
              <a:t>Stratified Columnar Epithelium</a:t>
            </a:r>
            <a:endParaRPr lang="en-US" sz="2000" b="0"/>
          </a:p>
        </p:txBody>
      </p:sp>
      <p:sp>
        <p:nvSpPr>
          <p:cNvPr id="29698" name="Rectangle 5"/>
          <p:cNvSpPr>
            <a:spLocks noGrp="1" noChangeArrowheads="1"/>
          </p:cNvSpPr>
          <p:nvPr>
            <p:ph idx="1"/>
          </p:nvPr>
        </p:nvSpPr>
        <p:spPr>
          <a:xfrm>
            <a:off x="293060" y="1308595"/>
            <a:ext cx="4144933" cy="5117122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altLang="en-US" sz="1400"/>
              <a:t>Also very limited distribution in body</a:t>
            </a:r>
          </a:p>
          <a:p>
            <a:pPr>
              <a:spcBef>
                <a:spcPts val="400"/>
              </a:spcBef>
            </a:pPr>
            <a:r>
              <a:rPr lang="en-US" altLang="en-US" sz="1400"/>
              <a:t>Small amounts found in pharynx, in male urethra, and lining some glandular ducts</a:t>
            </a:r>
          </a:p>
          <a:p>
            <a:pPr>
              <a:spcBef>
                <a:spcPts val="400"/>
              </a:spcBef>
            </a:pPr>
            <a:r>
              <a:rPr lang="en-US" altLang="en-US" sz="1400"/>
              <a:t>Usually occurs at transition areas between two other types of epithelia</a:t>
            </a:r>
          </a:p>
          <a:p>
            <a:pPr>
              <a:spcBef>
                <a:spcPts val="400"/>
              </a:spcBef>
            </a:pPr>
            <a:r>
              <a:rPr lang="en-US" altLang="en-US" sz="1400"/>
              <a:t>Only apical layer is columnar</a:t>
            </a:r>
          </a:p>
        </p:txBody>
      </p:sp>
      <p:sp>
        <p:nvSpPr>
          <p:cNvPr id="4" name="Line 7">
            <a:extLst>
              <a:ext uri="{FF2B5EF4-FFF2-40B4-BE49-F238E27FC236}">
                <a16:creationId xmlns:a16="http://schemas.microsoft.com/office/drawing/2014/main" id="{44A66493-1703-A643-8D20-BFC86466E2CF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61906"/>
            <a:ext cx="899160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2AE257-7E9A-F94D-91FE-2B2711D679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02" t="67683" r="29771"/>
          <a:stretch/>
        </p:blipFill>
        <p:spPr>
          <a:xfrm>
            <a:off x="5695990" y="4675366"/>
            <a:ext cx="1301577" cy="11477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EAB1867-9FE9-904E-A5FC-850E1AD66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35" y="3267812"/>
            <a:ext cx="3947381" cy="31579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1DF416F-3F0E-E143-BDFD-9CE1234DEB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1091973"/>
            <a:ext cx="4270264" cy="30677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38CEB9-A8A9-9E4B-99B9-1DCFDF931C6B}"/>
              </a:ext>
            </a:extLst>
          </p:cNvPr>
          <p:cNvSpPr txBox="1"/>
          <p:nvPr/>
        </p:nvSpPr>
        <p:spPr>
          <a:xfrm>
            <a:off x="7411034" y="4731026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columnar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D9674A-D95F-CF44-AEDC-CC0696F7C4DA}"/>
              </a:ext>
            </a:extLst>
          </p:cNvPr>
          <p:cNvSpPr txBox="1"/>
          <p:nvPr/>
        </p:nvSpPr>
        <p:spPr>
          <a:xfrm>
            <a:off x="7411034" y="5129779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cuboidal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AD1F323-33DB-654B-8389-EFF243A2E284}"/>
              </a:ext>
            </a:extLst>
          </p:cNvPr>
          <p:cNvCxnSpPr>
            <a:cxnSpLocks/>
            <a:stCxn id="9" idx="1"/>
          </p:cNvCxnSpPr>
          <p:nvPr/>
        </p:nvCxnSpPr>
        <p:spPr bwMode="auto">
          <a:xfrm flipH="1">
            <a:off x="6854024" y="4915692"/>
            <a:ext cx="55701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4EDD1D2-1980-3C41-BA24-646086947B2F}"/>
              </a:ext>
            </a:extLst>
          </p:cNvPr>
          <p:cNvCxnSpPr>
            <a:cxnSpLocks/>
          </p:cNvCxnSpPr>
          <p:nvPr/>
        </p:nvCxnSpPr>
        <p:spPr bwMode="auto">
          <a:xfrm flipH="1">
            <a:off x="6854024" y="5329160"/>
            <a:ext cx="55701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5BAFC39-4A9A-244D-87F1-A30DC623B8D7}"/>
              </a:ext>
            </a:extLst>
          </p:cNvPr>
          <p:cNvSpPr/>
          <p:nvPr/>
        </p:nvSpPr>
        <p:spPr bwMode="auto">
          <a:xfrm>
            <a:off x="5695989" y="4675366"/>
            <a:ext cx="1301578" cy="114776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2186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12750" y="456908"/>
            <a:ext cx="7774632" cy="430887"/>
          </a:xfrm>
        </p:spPr>
        <p:txBody>
          <a:bodyPr vert="horz" lIns="0" tIns="0" rIns="0" bIns="0" rtlCol="0" anchor="b">
            <a:spAutoFit/>
          </a:bodyPr>
          <a:lstStyle/>
          <a:p>
            <a:r>
              <a:rPr lang="en-US"/>
              <a:t>Transitional Epithelium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3670" y="1260156"/>
            <a:ext cx="24000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(f) Epithelium: transitional</a:t>
            </a:r>
            <a:endParaRPr lang="en-IN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Line 7">
            <a:extLst>
              <a:ext uri="{FF2B5EF4-FFF2-40B4-BE49-F238E27FC236}">
                <a16:creationId xmlns:a16="http://schemas.microsoft.com/office/drawing/2014/main" id="{B0A456D4-3DAF-4742-9443-E0542C8F65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61906"/>
            <a:ext cx="899160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B344163-40F1-2348-82C2-FB1B4CA4F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04" y="1170811"/>
            <a:ext cx="5661398" cy="34488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856A29-DC77-E646-A2AA-A5920B627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296" y="2037524"/>
            <a:ext cx="3056000" cy="41485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13637B0-EFE2-EF4D-9CE6-77A898033249}"/>
              </a:ext>
            </a:extLst>
          </p:cNvPr>
          <p:cNvSpPr txBox="1"/>
          <p:nvPr/>
        </p:nvSpPr>
        <p:spPr>
          <a:xfrm>
            <a:off x="7194803" y="1643955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plaques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C442BDF-E319-D640-9F78-07EDA0AB20F7}"/>
              </a:ext>
            </a:extLst>
          </p:cNvPr>
          <p:cNvCxnSpPr>
            <a:cxnSpLocks/>
          </p:cNvCxnSpPr>
          <p:nvPr/>
        </p:nvCxnSpPr>
        <p:spPr bwMode="auto">
          <a:xfrm>
            <a:off x="8090395" y="1963412"/>
            <a:ext cx="400027" cy="46930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829837E-0CEE-BA49-B5E1-B36D90B3EC6C}"/>
              </a:ext>
            </a:extLst>
          </p:cNvPr>
          <p:cNvCxnSpPr>
            <a:cxnSpLocks/>
          </p:cNvCxnSpPr>
          <p:nvPr/>
        </p:nvCxnSpPr>
        <p:spPr bwMode="auto">
          <a:xfrm>
            <a:off x="7710697" y="1963412"/>
            <a:ext cx="321096" cy="144751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7EEB17D-E717-4342-9B24-EF370798053B}"/>
              </a:ext>
            </a:extLst>
          </p:cNvPr>
          <p:cNvSpPr txBox="1"/>
          <p:nvPr/>
        </p:nvSpPr>
        <p:spPr>
          <a:xfrm>
            <a:off x="4415020" y="510116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uroplakin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A85E969-B7F7-6C4E-9B21-A1D8883ED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396486">
            <a:off x="5614948" y="5033979"/>
            <a:ext cx="344308" cy="40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829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12750" y="456908"/>
            <a:ext cx="7774632" cy="430887"/>
          </a:xfrm>
        </p:spPr>
        <p:txBody>
          <a:bodyPr vert="horz" lIns="0" tIns="0" rIns="0" bIns="0" rtlCol="0" anchor="b">
            <a:spAutoFit/>
          </a:bodyPr>
          <a:lstStyle/>
          <a:p>
            <a:r>
              <a:rPr lang="en-US"/>
              <a:t>Transitional Epithelium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662177" y="1751873"/>
            <a:ext cx="24000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(f) Epithelium: transitional</a:t>
            </a:r>
            <a:endParaRPr lang="en-IN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Line 7">
            <a:extLst>
              <a:ext uri="{FF2B5EF4-FFF2-40B4-BE49-F238E27FC236}">
                <a16:creationId xmlns:a16="http://schemas.microsoft.com/office/drawing/2014/main" id="{B0A456D4-3DAF-4742-9443-E0542C8F65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61906"/>
            <a:ext cx="899160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0AF3403-8DAB-D84E-935C-B2C44229C7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" t="21195" r="8111" b="2672"/>
          <a:stretch/>
        </p:blipFill>
        <p:spPr>
          <a:xfrm>
            <a:off x="1380907" y="1751873"/>
            <a:ext cx="5968030" cy="41442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A8BA44-66E0-6A41-A0B5-BDF457492091}"/>
              </a:ext>
            </a:extLst>
          </p:cNvPr>
          <p:cNvSpPr txBox="1"/>
          <p:nvPr/>
        </p:nvSpPr>
        <p:spPr>
          <a:xfrm>
            <a:off x="7285658" y="2314207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Relaxed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A42C76-6254-134F-816F-5703071E347E}"/>
              </a:ext>
            </a:extLst>
          </p:cNvPr>
          <p:cNvSpPr txBox="1"/>
          <p:nvPr/>
        </p:nvSpPr>
        <p:spPr>
          <a:xfrm>
            <a:off x="7285658" y="456107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Stretched</a:t>
            </a:r>
          </a:p>
        </p:txBody>
      </p:sp>
    </p:spTree>
    <p:extLst>
      <p:ext uri="{BB962C8B-B14F-4D97-AF65-F5344CB8AC3E}">
        <p14:creationId xmlns:p14="http://schemas.microsoft.com/office/powerpoint/2010/main" val="5488557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4"/>
          <p:cNvSpPr>
            <a:spLocks noGrp="1" noChangeArrowheads="1"/>
          </p:cNvSpPr>
          <p:nvPr>
            <p:ph type="title"/>
          </p:nvPr>
        </p:nvSpPr>
        <p:spPr>
          <a:xfrm>
            <a:off x="400420" y="491264"/>
            <a:ext cx="7774632" cy="430887"/>
          </a:xfrm>
        </p:spPr>
        <p:txBody>
          <a:bodyPr vert="horz" lIns="0" tIns="0" rIns="0" bIns="0" rtlCol="0" anchor="b">
            <a:spAutoFit/>
          </a:bodyPr>
          <a:lstStyle/>
          <a:p>
            <a:r>
              <a:rPr lang="en-US" altLang="en-US"/>
              <a:t>Glandular Epithelia</a:t>
            </a:r>
            <a:endParaRPr lang="en-US" altLang="en-US" sz="2000" b="0"/>
          </a:p>
        </p:txBody>
      </p:sp>
      <p:sp>
        <p:nvSpPr>
          <p:cNvPr id="32771" name="Rectangle 5"/>
          <p:cNvSpPr>
            <a:spLocks noGrp="1" noChangeArrowheads="1"/>
          </p:cNvSpPr>
          <p:nvPr>
            <p:ph idx="1"/>
          </p:nvPr>
        </p:nvSpPr>
        <p:spPr>
          <a:xfrm>
            <a:off x="175198" y="1190992"/>
            <a:ext cx="7024810" cy="4476015"/>
          </a:xfrm>
        </p:spPr>
        <p:txBody>
          <a:bodyPr/>
          <a:lstStyle/>
          <a:p>
            <a:r>
              <a:rPr lang="en-US" altLang="en-US" sz="1800" b="1"/>
              <a:t>Gland: </a:t>
            </a:r>
            <a:r>
              <a:rPr lang="en-US" altLang="en-US" sz="1800"/>
              <a:t>One or more cells that makes and secretes an aqueous fluid called a </a:t>
            </a:r>
            <a:r>
              <a:rPr lang="en-US" altLang="en-US" sz="1800" b="1"/>
              <a:t>secretion</a:t>
            </a:r>
          </a:p>
          <a:p>
            <a:pPr marL="457200" lvl="1" indent="0">
              <a:buNone/>
            </a:pPr>
            <a:endParaRPr lang="en-US" altLang="en-US" sz="1800" b="1"/>
          </a:p>
          <a:p>
            <a:r>
              <a:rPr lang="en-US" altLang="en-US" sz="1800"/>
              <a:t>Classified by: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en-US" sz="1800"/>
              <a:t>Site of product release:</a:t>
            </a:r>
          </a:p>
          <a:p>
            <a:pPr lvl="2"/>
            <a:r>
              <a:rPr lang="en-US" altLang="en-US" sz="1800" b="1"/>
              <a:t>Endocrine</a:t>
            </a:r>
            <a:r>
              <a:rPr lang="en-US" altLang="en-US" sz="1800"/>
              <a:t>: internally secreting (e.g. hormones)</a:t>
            </a:r>
          </a:p>
          <a:p>
            <a:pPr lvl="2"/>
            <a:r>
              <a:rPr lang="en-US" altLang="en-US" sz="1800" b="1"/>
              <a:t>Exocrine</a:t>
            </a:r>
            <a:r>
              <a:rPr lang="en-US" altLang="en-US" sz="1800"/>
              <a:t>: externally secreting (e.g. sweat)</a:t>
            </a:r>
          </a:p>
          <a:p>
            <a:pPr lvl="2"/>
            <a:endParaRPr lang="en-US" altLang="en-US" sz="1800"/>
          </a:p>
          <a:p>
            <a:pPr marL="914400" lvl="1" indent="-457200">
              <a:buFont typeface="+mj-lt"/>
              <a:buAutoNum type="arabicPeriod"/>
            </a:pPr>
            <a:r>
              <a:rPr lang="en-US" altLang="en-US" sz="1800"/>
              <a:t>Relative number of cells forming the gland</a:t>
            </a:r>
          </a:p>
          <a:p>
            <a:pPr lvl="2"/>
            <a:r>
              <a:rPr lang="en-US" altLang="en-US" sz="1800"/>
              <a:t>Unicellular (e.g. goblet cells) or multicellular (e.g. salivary)</a:t>
            </a:r>
          </a:p>
        </p:txBody>
      </p:sp>
      <p:sp>
        <p:nvSpPr>
          <p:cNvPr id="4" name="Line 7">
            <a:extLst>
              <a:ext uri="{FF2B5EF4-FFF2-40B4-BE49-F238E27FC236}">
                <a16:creationId xmlns:a16="http://schemas.microsoft.com/office/drawing/2014/main" id="{C9D7EC1A-0FA2-874C-AC0A-35AC9AC73621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61906"/>
            <a:ext cx="899160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17B3E4-A7A1-0444-BF7B-7EF53CBF4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095" y="4277581"/>
            <a:ext cx="2289707" cy="22530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94135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020743FB-2C29-EB4E-9EAF-2C937B91E9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650" b="353"/>
          <a:stretch/>
        </p:blipFill>
        <p:spPr>
          <a:xfrm>
            <a:off x="1003319" y="1465094"/>
            <a:ext cx="6389754" cy="51158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810" y="400036"/>
            <a:ext cx="8156379" cy="86409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/>
              <a:t>Formation of multicellular exocrine and endocrine glands</a:t>
            </a:r>
          </a:p>
        </p:txBody>
      </p:sp>
      <p:sp>
        <p:nvSpPr>
          <p:cNvPr id="16" name="Line 7">
            <a:extLst>
              <a:ext uri="{FF2B5EF4-FFF2-40B4-BE49-F238E27FC236}">
                <a16:creationId xmlns:a16="http://schemas.microsoft.com/office/drawing/2014/main" id="{4C934A05-FE0D-9F4A-B52D-49778EA5E3EA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1367254"/>
            <a:ext cx="899160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AC25F3-881F-CD43-8D63-5F57577A15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633" t="6654" r="41747" b="63928"/>
          <a:stretch/>
        </p:blipFill>
        <p:spPr>
          <a:xfrm>
            <a:off x="493810" y="5686800"/>
            <a:ext cx="2160673" cy="894177"/>
          </a:xfrm>
          <a:prstGeom prst="rect">
            <a:avLst/>
          </a:prstGeo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FAF0F3-70E7-874B-A0AA-7871C1BA70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686" t="7069" r="1967" b="63513"/>
          <a:stretch/>
        </p:blipFill>
        <p:spPr>
          <a:xfrm>
            <a:off x="6390526" y="4230622"/>
            <a:ext cx="2682058" cy="844805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ECA3DF-BE2B-4944-9F0C-BF99BC3EC1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0" t="10275" r="75908" b="71930"/>
          <a:stretch/>
        </p:blipFill>
        <p:spPr>
          <a:xfrm>
            <a:off x="493810" y="1465094"/>
            <a:ext cx="2304486" cy="61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5445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12750" y="513950"/>
            <a:ext cx="7774632" cy="430887"/>
          </a:xfrm>
        </p:spPr>
        <p:txBody>
          <a:bodyPr vert="horz" lIns="0" tIns="0" rIns="0" bIns="0" rtlCol="0" anchor="b">
            <a:spAutoFit/>
          </a:bodyPr>
          <a:lstStyle/>
          <a:p>
            <a:r>
              <a:rPr lang="en-US" altLang="en-US"/>
              <a:t>Endocrine glands</a:t>
            </a:r>
          </a:p>
        </p:txBody>
      </p:sp>
      <p:sp>
        <p:nvSpPr>
          <p:cNvPr id="33794" name="Rectangle 5"/>
          <p:cNvSpPr>
            <a:spLocks noGrp="1" noChangeArrowheads="1"/>
          </p:cNvSpPr>
          <p:nvPr>
            <p:ph idx="1"/>
          </p:nvPr>
        </p:nvSpPr>
        <p:spPr>
          <a:xfrm>
            <a:off x="321558" y="1220570"/>
            <a:ext cx="4930886" cy="4968582"/>
          </a:xfrm>
        </p:spPr>
        <p:txBody>
          <a:bodyPr/>
          <a:lstStyle/>
          <a:p>
            <a:r>
              <a:rPr lang="en-US" altLang="en-US" sz="1600"/>
              <a:t>Ductless</a:t>
            </a:r>
          </a:p>
          <a:p>
            <a:endParaRPr lang="en-US" altLang="en-US" sz="1600" b="1"/>
          </a:p>
          <a:p>
            <a:r>
              <a:rPr lang="en-US" altLang="en-US" sz="1600" b="1"/>
              <a:t>Hormones</a:t>
            </a:r>
            <a:r>
              <a:rPr lang="en-US" altLang="en-US" sz="1600"/>
              <a:t>: chemicals that travel through lymph or blood to target organs that respond in a characteristic way</a:t>
            </a:r>
          </a:p>
          <a:p>
            <a:endParaRPr lang="en-CA" sz="1600"/>
          </a:p>
          <a:p>
            <a:r>
              <a:rPr lang="en-CA" sz="1600"/>
              <a:t>Major glands of the endocrine system include:</a:t>
            </a:r>
          </a:p>
          <a:p>
            <a:pPr lvl="1"/>
            <a:r>
              <a:rPr lang="en-CA" sz="1600"/>
              <a:t>Pineal gland</a:t>
            </a:r>
          </a:p>
          <a:p>
            <a:pPr lvl="1"/>
            <a:r>
              <a:rPr lang="en-CA" sz="1600"/>
              <a:t>Pituitary gland</a:t>
            </a:r>
          </a:p>
          <a:p>
            <a:pPr lvl="1"/>
            <a:r>
              <a:rPr lang="en-CA" sz="1600"/>
              <a:t>Pancreas</a:t>
            </a:r>
          </a:p>
          <a:p>
            <a:pPr lvl="1"/>
            <a:r>
              <a:rPr lang="en-CA" sz="1600"/>
              <a:t>Ovaries / Testes</a:t>
            </a:r>
          </a:p>
          <a:p>
            <a:pPr lvl="1"/>
            <a:r>
              <a:rPr lang="en-CA" sz="1600"/>
              <a:t>Thyroid and parathyroid glands</a:t>
            </a:r>
          </a:p>
          <a:p>
            <a:pPr lvl="1"/>
            <a:r>
              <a:rPr lang="en-CA" sz="1600"/>
              <a:t>Hypothalamus</a:t>
            </a:r>
          </a:p>
          <a:p>
            <a:pPr lvl="1"/>
            <a:r>
              <a:rPr lang="en-CA" sz="1600"/>
              <a:t>Adrenal glands</a:t>
            </a:r>
          </a:p>
          <a:p>
            <a:pPr lvl="1"/>
            <a:endParaRPr lang="en-US" altLang="en-US" sz="1600"/>
          </a:p>
        </p:txBody>
      </p:sp>
      <p:sp>
        <p:nvSpPr>
          <p:cNvPr id="5" name="Line 7">
            <a:extLst>
              <a:ext uri="{FF2B5EF4-FFF2-40B4-BE49-F238E27FC236}">
                <a16:creationId xmlns:a16="http://schemas.microsoft.com/office/drawing/2014/main" id="{7C37EB84-D18C-5740-8CF4-09C0F28F8C68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1040490"/>
            <a:ext cx="899160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E48340-F926-0A4E-BD04-68BC23CAE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0125" y="1456269"/>
            <a:ext cx="3442317" cy="4361241"/>
          </a:xfrm>
          <a:prstGeom prst="rect">
            <a:avLst/>
          </a:prstGeom>
        </p:spPr>
      </p:pic>
      <p:pic>
        <p:nvPicPr>
          <p:cNvPr id="7" name="Online Media 6" descr="Forrest gump - All I have to say about that">
            <a:hlinkClick r:id="" action="ppaction://media"/>
            <a:extLst>
              <a:ext uri="{FF2B5EF4-FFF2-40B4-BE49-F238E27FC236}">
                <a16:creationId xmlns:a16="http://schemas.microsoft.com/office/drawing/2014/main" id="{DEFA8E3F-4ECC-F749-843C-724A5EB4858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3067747" y="5318068"/>
            <a:ext cx="2184697" cy="122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8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12750" y="535031"/>
            <a:ext cx="7774632" cy="430887"/>
          </a:xfrm>
        </p:spPr>
        <p:txBody>
          <a:bodyPr vert="horz" lIns="0" tIns="0" rIns="0" bIns="0" rtlCol="0" anchor="b">
            <a:spAutoFit/>
          </a:bodyPr>
          <a:lstStyle/>
          <a:p>
            <a:r>
              <a:rPr lang="en-US" altLang="en-US"/>
              <a:t>Exocrine glands</a:t>
            </a:r>
            <a:endParaRPr lang="en-US" sz="2000" b="0"/>
          </a:p>
        </p:txBody>
      </p:sp>
      <p:sp>
        <p:nvSpPr>
          <p:cNvPr id="34818" name="Rectangle 5"/>
          <p:cNvSpPr>
            <a:spLocks noGrp="1" noChangeArrowheads="1"/>
          </p:cNvSpPr>
          <p:nvPr>
            <p:ph idx="1"/>
          </p:nvPr>
        </p:nvSpPr>
        <p:spPr>
          <a:xfrm>
            <a:off x="300121" y="1470219"/>
            <a:ext cx="7772400" cy="4103639"/>
          </a:xfrm>
        </p:spPr>
        <p:txBody>
          <a:bodyPr/>
          <a:lstStyle/>
          <a:p>
            <a:r>
              <a:rPr lang="en-US" altLang="en-US"/>
              <a:t>Secretions are released onto body surfaces, such as skin, or into body cavities</a:t>
            </a:r>
          </a:p>
          <a:p>
            <a:r>
              <a:rPr lang="en-US" altLang="en-US"/>
              <a:t>More numerous than endocrine glands</a:t>
            </a:r>
          </a:p>
          <a:p>
            <a:r>
              <a:rPr lang="en-US" altLang="en-US"/>
              <a:t>Secrete products into </a:t>
            </a:r>
            <a:r>
              <a:rPr lang="en-US" altLang="en-US" u="sng"/>
              <a:t>ducts</a:t>
            </a:r>
          </a:p>
          <a:p>
            <a:r>
              <a:rPr lang="en-US" altLang="en-US"/>
              <a:t>Examples include: sweat, salivary, mammary, ceruminous, lacrimal, sebaceous, prostate, pancreas, and liver.</a:t>
            </a:r>
          </a:p>
          <a:p>
            <a:endParaRPr lang="en-US" altLang="en-US"/>
          </a:p>
          <a:p>
            <a:r>
              <a:rPr lang="en-US" altLang="en-US"/>
              <a:t>Can be:</a:t>
            </a:r>
          </a:p>
          <a:p>
            <a:pPr lvl="1"/>
            <a:r>
              <a:rPr lang="en-US" altLang="en-US"/>
              <a:t>Unicellular</a:t>
            </a:r>
          </a:p>
          <a:p>
            <a:pPr lvl="1"/>
            <a:r>
              <a:rPr lang="en-US" altLang="en-US"/>
              <a:t>Multicellular</a:t>
            </a:r>
          </a:p>
        </p:txBody>
      </p:sp>
      <p:sp>
        <p:nvSpPr>
          <p:cNvPr id="4" name="Line 7">
            <a:extLst>
              <a:ext uri="{FF2B5EF4-FFF2-40B4-BE49-F238E27FC236}">
                <a16:creationId xmlns:a16="http://schemas.microsoft.com/office/drawing/2014/main" id="{EB7034D9-F9A4-E14F-85E4-8B966CA4F5D0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1047634"/>
            <a:ext cx="899160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" name="Picture 4" descr="HAP_11e_Figure_04_05_U">
            <a:extLst>
              <a:ext uri="{FF2B5EF4-FFF2-40B4-BE49-F238E27FC236}">
                <a16:creationId xmlns:a16="http://schemas.microsoft.com/office/drawing/2014/main" id="{F211EB80-2C38-E346-82CC-A2D8365613E9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17" r="36245"/>
          <a:stretch/>
        </p:blipFill>
        <p:spPr>
          <a:xfrm>
            <a:off x="6293644" y="3947555"/>
            <a:ext cx="2850356" cy="24192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4435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riangle 23">
            <a:extLst>
              <a:ext uri="{FF2B5EF4-FFF2-40B4-BE49-F238E27FC236}">
                <a16:creationId xmlns:a16="http://schemas.microsoft.com/office/drawing/2014/main" id="{C3AC67C3-CA35-A146-809B-16CD7641B95D}"/>
              </a:ext>
            </a:extLst>
          </p:cNvPr>
          <p:cNvSpPr/>
          <p:nvPr/>
        </p:nvSpPr>
        <p:spPr>
          <a:xfrm>
            <a:off x="1270727" y="2727086"/>
            <a:ext cx="2844312" cy="2844312"/>
          </a:xfrm>
          <a:prstGeom prst="triangl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41097974-EC29-3749-8B50-336A0F8F9206}"/>
              </a:ext>
            </a:extLst>
          </p:cNvPr>
          <p:cNvSpPr/>
          <p:nvPr/>
        </p:nvSpPr>
        <p:spPr>
          <a:xfrm>
            <a:off x="2345576" y="3011794"/>
            <a:ext cx="2543416" cy="505532"/>
          </a:xfrm>
          <a:custGeom>
            <a:avLst/>
            <a:gdLst>
              <a:gd name="connsiteX0" fmla="*/ 0 w 2543416"/>
              <a:gd name="connsiteY0" fmla="*/ 84257 h 505532"/>
              <a:gd name="connsiteX1" fmla="*/ 84257 w 2543416"/>
              <a:gd name="connsiteY1" fmla="*/ 0 h 505532"/>
              <a:gd name="connsiteX2" fmla="*/ 2459159 w 2543416"/>
              <a:gd name="connsiteY2" fmla="*/ 0 h 505532"/>
              <a:gd name="connsiteX3" fmla="*/ 2543416 w 2543416"/>
              <a:gd name="connsiteY3" fmla="*/ 84257 h 505532"/>
              <a:gd name="connsiteX4" fmla="*/ 2543416 w 2543416"/>
              <a:gd name="connsiteY4" fmla="*/ 421275 h 505532"/>
              <a:gd name="connsiteX5" fmla="*/ 2459159 w 2543416"/>
              <a:gd name="connsiteY5" fmla="*/ 505532 h 505532"/>
              <a:gd name="connsiteX6" fmla="*/ 84257 w 2543416"/>
              <a:gd name="connsiteY6" fmla="*/ 505532 h 505532"/>
              <a:gd name="connsiteX7" fmla="*/ 0 w 2543416"/>
              <a:gd name="connsiteY7" fmla="*/ 421275 h 505532"/>
              <a:gd name="connsiteX8" fmla="*/ 0 w 2543416"/>
              <a:gd name="connsiteY8" fmla="*/ 84257 h 50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43416" h="505532">
                <a:moveTo>
                  <a:pt x="0" y="84257"/>
                </a:moveTo>
                <a:cubicBezTo>
                  <a:pt x="0" y="37723"/>
                  <a:pt x="37723" y="0"/>
                  <a:pt x="84257" y="0"/>
                </a:cubicBezTo>
                <a:lnTo>
                  <a:pt x="2459159" y="0"/>
                </a:lnTo>
                <a:cubicBezTo>
                  <a:pt x="2505693" y="0"/>
                  <a:pt x="2543416" y="37723"/>
                  <a:pt x="2543416" y="84257"/>
                </a:cubicBezTo>
                <a:lnTo>
                  <a:pt x="2543416" y="421275"/>
                </a:lnTo>
                <a:cubicBezTo>
                  <a:pt x="2543416" y="467809"/>
                  <a:pt x="2505693" y="505532"/>
                  <a:pt x="2459159" y="505532"/>
                </a:cubicBezTo>
                <a:lnTo>
                  <a:pt x="84257" y="505532"/>
                </a:lnTo>
                <a:cubicBezTo>
                  <a:pt x="37723" y="505532"/>
                  <a:pt x="0" y="467809"/>
                  <a:pt x="0" y="421275"/>
                </a:cubicBezTo>
                <a:lnTo>
                  <a:pt x="0" y="84257"/>
                </a:lnTo>
                <a:close/>
              </a:path>
            </a:pathLst>
          </a:custGeom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7068" tIns="97068" rIns="97068" bIns="97068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900" kern="1200"/>
              <a:t>Bigger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2821A985-6012-7B4F-9B99-2A0EE6C51853}"/>
              </a:ext>
            </a:extLst>
          </p:cNvPr>
          <p:cNvSpPr/>
          <p:nvPr/>
        </p:nvSpPr>
        <p:spPr>
          <a:xfrm>
            <a:off x="2345576" y="3580518"/>
            <a:ext cx="2543416" cy="505532"/>
          </a:xfrm>
          <a:custGeom>
            <a:avLst/>
            <a:gdLst>
              <a:gd name="connsiteX0" fmla="*/ 0 w 2543416"/>
              <a:gd name="connsiteY0" fmla="*/ 84257 h 505532"/>
              <a:gd name="connsiteX1" fmla="*/ 84257 w 2543416"/>
              <a:gd name="connsiteY1" fmla="*/ 0 h 505532"/>
              <a:gd name="connsiteX2" fmla="*/ 2459159 w 2543416"/>
              <a:gd name="connsiteY2" fmla="*/ 0 h 505532"/>
              <a:gd name="connsiteX3" fmla="*/ 2543416 w 2543416"/>
              <a:gd name="connsiteY3" fmla="*/ 84257 h 505532"/>
              <a:gd name="connsiteX4" fmla="*/ 2543416 w 2543416"/>
              <a:gd name="connsiteY4" fmla="*/ 421275 h 505532"/>
              <a:gd name="connsiteX5" fmla="*/ 2459159 w 2543416"/>
              <a:gd name="connsiteY5" fmla="*/ 505532 h 505532"/>
              <a:gd name="connsiteX6" fmla="*/ 84257 w 2543416"/>
              <a:gd name="connsiteY6" fmla="*/ 505532 h 505532"/>
              <a:gd name="connsiteX7" fmla="*/ 0 w 2543416"/>
              <a:gd name="connsiteY7" fmla="*/ 421275 h 505532"/>
              <a:gd name="connsiteX8" fmla="*/ 0 w 2543416"/>
              <a:gd name="connsiteY8" fmla="*/ 84257 h 50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43416" h="505532">
                <a:moveTo>
                  <a:pt x="0" y="84257"/>
                </a:moveTo>
                <a:cubicBezTo>
                  <a:pt x="0" y="37723"/>
                  <a:pt x="37723" y="0"/>
                  <a:pt x="84257" y="0"/>
                </a:cubicBezTo>
                <a:lnTo>
                  <a:pt x="2459159" y="0"/>
                </a:lnTo>
                <a:cubicBezTo>
                  <a:pt x="2505693" y="0"/>
                  <a:pt x="2543416" y="37723"/>
                  <a:pt x="2543416" y="84257"/>
                </a:cubicBezTo>
                <a:lnTo>
                  <a:pt x="2543416" y="421275"/>
                </a:lnTo>
                <a:cubicBezTo>
                  <a:pt x="2543416" y="467809"/>
                  <a:pt x="2505693" y="505532"/>
                  <a:pt x="2459159" y="505532"/>
                </a:cubicBezTo>
                <a:lnTo>
                  <a:pt x="84257" y="505532"/>
                </a:lnTo>
                <a:cubicBezTo>
                  <a:pt x="37723" y="505532"/>
                  <a:pt x="0" y="467809"/>
                  <a:pt x="0" y="421275"/>
                </a:cubicBezTo>
                <a:lnTo>
                  <a:pt x="0" y="84257"/>
                </a:lnTo>
                <a:close/>
              </a:path>
            </a:pathLst>
          </a:custGeom>
          <a:ln>
            <a:solidFill>
              <a:schemeClr val="accent2"/>
            </a:solidFill>
          </a:ln>
        </p:spPr>
        <p:style>
          <a:lnRef idx="1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7068" tIns="97068" rIns="97068" bIns="97068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900" kern="1200"/>
              <a:t>Less stress</a:t>
            </a: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5552CF4F-10FD-E741-B623-3C7A8AEC9389}"/>
              </a:ext>
            </a:extLst>
          </p:cNvPr>
          <p:cNvSpPr/>
          <p:nvPr/>
        </p:nvSpPr>
        <p:spPr>
          <a:xfrm>
            <a:off x="2345576" y="4149242"/>
            <a:ext cx="2543416" cy="505532"/>
          </a:xfrm>
          <a:custGeom>
            <a:avLst/>
            <a:gdLst>
              <a:gd name="connsiteX0" fmla="*/ 0 w 2543416"/>
              <a:gd name="connsiteY0" fmla="*/ 84257 h 505532"/>
              <a:gd name="connsiteX1" fmla="*/ 84257 w 2543416"/>
              <a:gd name="connsiteY1" fmla="*/ 0 h 505532"/>
              <a:gd name="connsiteX2" fmla="*/ 2459159 w 2543416"/>
              <a:gd name="connsiteY2" fmla="*/ 0 h 505532"/>
              <a:gd name="connsiteX3" fmla="*/ 2543416 w 2543416"/>
              <a:gd name="connsiteY3" fmla="*/ 84257 h 505532"/>
              <a:gd name="connsiteX4" fmla="*/ 2543416 w 2543416"/>
              <a:gd name="connsiteY4" fmla="*/ 421275 h 505532"/>
              <a:gd name="connsiteX5" fmla="*/ 2459159 w 2543416"/>
              <a:gd name="connsiteY5" fmla="*/ 505532 h 505532"/>
              <a:gd name="connsiteX6" fmla="*/ 84257 w 2543416"/>
              <a:gd name="connsiteY6" fmla="*/ 505532 h 505532"/>
              <a:gd name="connsiteX7" fmla="*/ 0 w 2543416"/>
              <a:gd name="connsiteY7" fmla="*/ 421275 h 505532"/>
              <a:gd name="connsiteX8" fmla="*/ 0 w 2543416"/>
              <a:gd name="connsiteY8" fmla="*/ 84257 h 50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43416" h="505532">
                <a:moveTo>
                  <a:pt x="0" y="84257"/>
                </a:moveTo>
                <a:cubicBezTo>
                  <a:pt x="0" y="37723"/>
                  <a:pt x="37723" y="0"/>
                  <a:pt x="84257" y="0"/>
                </a:cubicBezTo>
                <a:lnTo>
                  <a:pt x="2459159" y="0"/>
                </a:lnTo>
                <a:cubicBezTo>
                  <a:pt x="2505693" y="0"/>
                  <a:pt x="2543416" y="37723"/>
                  <a:pt x="2543416" y="84257"/>
                </a:cubicBezTo>
                <a:lnTo>
                  <a:pt x="2543416" y="421275"/>
                </a:lnTo>
                <a:cubicBezTo>
                  <a:pt x="2543416" y="467809"/>
                  <a:pt x="2505693" y="505532"/>
                  <a:pt x="2459159" y="505532"/>
                </a:cubicBezTo>
                <a:lnTo>
                  <a:pt x="84257" y="505532"/>
                </a:lnTo>
                <a:cubicBezTo>
                  <a:pt x="37723" y="505532"/>
                  <a:pt x="0" y="467809"/>
                  <a:pt x="0" y="421275"/>
                </a:cubicBezTo>
                <a:lnTo>
                  <a:pt x="0" y="84257"/>
                </a:lnTo>
                <a:close/>
              </a:path>
            </a:pathLst>
          </a:custGeom>
        </p:spPr>
        <p:style>
          <a:lnRef idx="1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3258" tIns="93258" rIns="93258" bIns="93258" numCol="1" spcCol="1270" anchor="ctr" anchorCtr="0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/>
              <a:t>Use more energy</a:t>
            </a:r>
            <a:endParaRPr lang="en-CA" sz="1800" kern="120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C0142E6-421F-0C41-9F9A-C0C71EB6AD05}"/>
              </a:ext>
            </a:extLst>
          </p:cNvPr>
          <p:cNvSpPr/>
          <p:nvPr/>
        </p:nvSpPr>
        <p:spPr>
          <a:xfrm>
            <a:off x="2345576" y="4717965"/>
            <a:ext cx="2543416" cy="505532"/>
          </a:xfrm>
          <a:custGeom>
            <a:avLst/>
            <a:gdLst>
              <a:gd name="connsiteX0" fmla="*/ 0 w 2543416"/>
              <a:gd name="connsiteY0" fmla="*/ 84257 h 505532"/>
              <a:gd name="connsiteX1" fmla="*/ 84257 w 2543416"/>
              <a:gd name="connsiteY1" fmla="*/ 0 h 505532"/>
              <a:gd name="connsiteX2" fmla="*/ 2459159 w 2543416"/>
              <a:gd name="connsiteY2" fmla="*/ 0 h 505532"/>
              <a:gd name="connsiteX3" fmla="*/ 2543416 w 2543416"/>
              <a:gd name="connsiteY3" fmla="*/ 84257 h 505532"/>
              <a:gd name="connsiteX4" fmla="*/ 2543416 w 2543416"/>
              <a:gd name="connsiteY4" fmla="*/ 421275 h 505532"/>
              <a:gd name="connsiteX5" fmla="*/ 2459159 w 2543416"/>
              <a:gd name="connsiteY5" fmla="*/ 505532 h 505532"/>
              <a:gd name="connsiteX6" fmla="*/ 84257 w 2543416"/>
              <a:gd name="connsiteY6" fmla="*/ 505532 h 505532"/>
              <a:gd name="connsiteX7" fmla="*/ 0 w 2543416"/>
              <a:gd name="connsiteY7" fmla="*/ 421275 h 505532"/>
              <a:gd name="connsiteX8" fmla="*/ 0 w 2543416"/>
              <a:gd name="connsiteY8" fmla="*/ 84257 h 50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43416" h="505532">
                <a:moveTo>
                  <a:pt x="0" y="84257"/>
                </a:moveTo>
                <a:cubicBezTo>
                  <a:pt x="0" y="37723"/>
                  <a:pt x="37723" y="0"/>
                  <a:pt x="84257" y="0"/>
                </a:cubicBezTo>
                <a:lnTo>
                  <a:pt x="2459159" y="0"/>
                </a:lnTo>
                <a:cubicBezTo>
                  <a:pt x="2505693" y="0"/>
                  <a:pt x="2543416" y="37723"/>
                  <a:pt x="2543416" y="84257"/>
                </a:cubicBezTo>
                <a:lnTo>
                  <a:pt x="2543416" y="421275"/>
                </a:lnTo>
                <a:cubicBezTo>
                  <a:pt x="2543416" y="467809"/>
                  <a:pt x="2505693" y="505532"/>
                  <a:pt x="2459159" y="505532"/>
                </a:cubicBezTo>
                <a:lnTo>
                  <a:pt x="84257" y="505532"/>
                </a:lnTo>
                <a:cubicBezTo>
                  <a:pt x="37723" y="505532"/>
                  <a:pt x="0" y="467809"/>
                  <a:pt x="0" y="421275"/>
                </a:cubicBezTo>
                <a:lnTo>
                  <a:pt x="0" y="84257"/>
                </a:lnTo>
                <a:close/>
              </a:path>
            </a:pathLst>
          </a:custGeom>
        </p:spPr>
        <p:style>
          <a:lnRef idx="1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9448" tIns="89448" rIns="89448" bIns="89448" numCol="1" spcCol="1270" anchor="ctr" anchorCtr="0">
            <a:noAutofit/>
          </a:bodyPr>
          <a:lstStyle/>
          <a:p>
            <a:pPr marL="0" lvl="0" indent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/>
              <a:t>Less toxic byproducts</a:t>
            </a:r>
            <a:endParaRPr lang="en-CA" sz="1700" kern="120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EE18798-9ADF-2C40-AC51-A9622F334DA1}"/>
              </a:ext>
            </a:extLst>
          </p:cNvPr>
          <p:cNvSpPr/>
          <p:nvPr/>
        </p:nvSpPr>
        <p:spPr bwMode="auto">
          <a:xfrm>
            <a:off x="0" y="5943600"/>
            <a:ext cx="9144000" cy="397565"/>
          </a:xfrm>
          <a:prstGeom prst="roundRect">
            <a:avLst>
              <a:gd name="adj" fmla="val 24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rPr>
              <a:t> </a:t>
            </a: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Verdana" panose="020B0604030504040204" pitchFamily="34" charset="0"/>
                <a:cs typeface="Verdana" panose="020B0604030504040204" pitchFamily="34" charset="0"/>
              </a:rPr>
              <a:t>30 second countdown timer – click</a:t>
            </a:r>
            <a:r>
              <a:rPr kumimoji="0" lang="en-US" sz="2000" b="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ea typeface="Verdana" panose="020B0604030504040204" pitchFamily="34" charset="0"/>
                <a:cs typeface="Verdana" panose="020B0604030504040204" pitchFamily="34" charset="0"/>
              </a:rPr>
              <a:t> to begin</a:t>
            </a: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Usefull editing soundsmemes! (1) No copyright!" descr="Usefull editing soundsmemes! (1) No copyright!">
            <a:hlinkClick r:id="" action="ppaction://media"/>
            <a:extLst>
              <a:ext uri="{FF2B5EF4-FFF2-40B4-BE49-F238E27FC236}">
                <a16:creationId xmlns:a16="http://schemas.microsoft.com/office/drawing/2014/main" id="{5C165D0E-ECBC-6842-807E-050374B2B9E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8430.5424" end="212087.0874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079860" y="5943600"/>
            <a:ext cx="397566" cy="397566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4D5DA43D-EC3C-B24A-98FC-F901D4BA5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58" y="274638"/>
            <a:ext cx="8608541" cy="743128"/>
          </a:xfrm>
        </p:spPr>
        <p:txBody>
          <a:bodyPr/>
          <a:lstStyle/>
          <a:p>
            <a:r>
              <a:rPr lang="en-US"/>
              <a:t>Test your knowledge</a:t>
            </a:r>
          </a:p>
        </p:txBody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14609071-2556-DC47-8DB9-FD2B01E14B76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61906"/>
            <a:ext cx="899160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1CCA4DD5-13BD-EB43-A57E-E11C0A2F97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059" y="1062829"/>
            <a:ext cx="8377881" cy="1380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A580F65-4E77-E049-81AD-E088465B490D}"/>
              </a:ext>
            </a:extLst>
          </p:cNvPr>
          <p:cNvSpPr/>
          <p:nvPr/>
        </p:nvSpPr>
        <p:spPr>
          <a:xfrm>
            <a:off x="999867" y="1278714"/>
            <a:ext cx="71442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800">
                <a:solidFill>
                  <a:schemeClr val="bg1"/>
                </a:solidFill>
              </a:rPr>
              <a:t>Why do multicellular organisms live longer?</a:t>
            </a:r>
          </a:p>
        </p:txBody>
      </p:sp>
      <p:pic>
        <p:nvPicPr>
          <p:cNvPr id="22" name="30 Second Timer With Jeopardy Thinking Music.mp3" descr="30 Second Timer With Jeopardy Thinking Music.mp3">
            <a:hlinkClick r:id="" action="ppaction://media"/>
            <a:extLst>
              <a:ext uri="{FF2B5EF4-FFF2-40B4-BE49-F238E27FC236}">
                <a16:creationId xmlns:a16="http://schemas.microsoft.com/office/drawing/2014/main" id="{8ADDC425-9198-9D4E-A389-C894560F58D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0131" y="5943599"/>
            <a:ext cx="397566" cy="39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1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213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2130"/>
                            </p:stCondLst>
                            <p:childTnLst>
                              <p:par>
                                <p:cTn id="1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0381" y="454336"/>
            <a:ext cx="7649065" cy="400110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sz="2600"/>
              <a:t>Unicellular exocrine gland 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20" y="904099"/>
            <a:ext cx="5531324" cy="57334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2808494" y="1331886"/>
            <a:ext cx="493725" cy="15388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Microvilli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16962" y="2487051"/>
            <a:ext cx="580287" cy="61555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Secretory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vesicles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containing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mucin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25429" y="4116081"/>
            <a:ext cx="565861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Golgi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apparatus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07171" y="4707425"/>
            <a:ext cx="588303" cy="15388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Rough 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08495" y="5297443"/>
            <a:ext cx="461665" cy="15388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Nucleus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8163" y="6392687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200" b="1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  <a:endParaRPr lang="en-I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19790" y="6392687"/>
            <a:ext cx="381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200" b="1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  <a:endParaRPr lang="en-I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half" idx="2"/>
          </p:nvPr>
        </p:nvSpPr>
        <p:spPr>
          <a:xfrm>
            <a:off x="5190705" y="1450026"/>
            <a:ext cx="3810000" cy="3886200"/>
          </a:xfrm>
        </p:spPr>
        <p:txBody>
          <a:bodyPr/>
          <a:lstStyle/>
          <a:p>
            <a:r>
              <a:rPr lang="en-US" altLang="en-US" sz="1600" b="1"/>
              <a:t>Unicellular exocrine glands</a:t>
            </a:r>
          </a:p>
          <a:p>
            <a:pPr lvl="1"/>
            <a:r>
              <a:rPr lang="en-US" altLang="en-US" sz="1600"/>
              <a:t>The only important unicellular glands are </a:t>
            </a:r>
            <a:r>
              <a:rPr lang="en-US" altLang="en-US" sz="1600" b="1"/>
              <a:t>mucous</a:t>
            </a:r>
            <a:r>
              <a:rPr lang="en-US" altLang="en-US" sz="1600"/>
              <a:t> </a:t>
            </a:r>
            <a:r>
              <a:rPr lang="en-US" altLang="en-US" sz="1600" b="1"/>
              <a:t>cells</a:t>
            </a:r>
            <a:r>
              <a:rPr lang="en-US" altLang="en-US" sz="1600"/>
              <a:t> and </a:t>
            </a:r>
            <a:r>
              <a:rPr lang="en-US" altLang="en-US" sz="1600" b="1"/>
              <a:t>goblet</a:t>
            </a:r>
            <a:r>
              <a:rPr lang="en-US" altLang="en-US" sz="1600"/>
              <a:t> </a:t>
            </a:r>
            <a:r>
              <a:rPr lang="en-US" altLang="en-US" sz="1600" b="1"/>
              <a:t>cells</a:t>
            </a:r>
          </a:p>
          <a:p>
            <a:pPr lvl="1"/>
            <a:r>
              <a:rPr lang="en-US" altLang="en-US" sz="1600"/>
              <a:t>Found in epithelial linings of intestinal and respiratory tracts among columnar cells</a:t>
            </a:r>
          </a:p>
          <a:p>
            <a:pPr lvl="1"/>
            <a:r>
              <a:rPr lang="en-US" altLang="en-US" sz="1600"/>
              <a:t>All produce </a:t>
            </a:r>
            <a:r>
              <a:rPr lang="en-US" altLang="en-US" sz="1600" b="1" err="1"/>
              <a:t>mucin</a:t>
            </a:r>
            <a:r>
              <a:rPr lang="en-US" altLang="en-US" sz="1600"/>
              <a:t>, a sugar-protein that can dissolve in water to form mucus, a slimy protective, lubricating coating (</a:t>
            </a:r>
            <a:r>
              <a:rPr lang="en-US" altLang="en-US" sz="1600">
                <a:solidFill>
                  <a:srgbClr val="800000"/>
                </a:solidFill>
              </a:rPr>
              <a:t>protects from what?</a:t>
            </a:r>
            <a:r>
              <a:rPr lang="en-US" altLang="en-US" sz="1600"/>
              <a:t>)</a:t>
            </a:r>
          </a:p>
          <a:p>
            <a:endParaRPr lang="en-US" sz="1600"/>
          </a:p>
        </p:txBody>
      </p:sp>
      <p:sp>
        <p:nvSpPr>
          <p:cNvPr id="13" name="Line 7">
            <a:extLst>
              <a:ext uri="{FF2B5EF4-FFF2-40B4-BE49-F238E27FC236}">
                <a16:creationId xmlns:a16="http://schemas.microsoft.com/office/drawing/2014/main" id="{86D5297D-341A-BD41-AE56-725BB63A17C3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890466"/>
            <a:ext cx="899160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33481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12750" y="503579"/>
            <a:ext cx="7774632" cy="430887"/>
          </a:xfrm>
        </p:spPr>
        <p:txBody>
          <a:bodyPr vert="horz" lIns="0" tIns="0" rIns="0" bIns="0" rtlCol="0" anchor="b">
            <a:spAutoFit/>
          </a:bodyPr>
          <a:lstStyle/>
          <a:p>
            <a:pPr marL="0" indent="0">
              <a:buNone/>
            </a:pPr>
            <a:r>
              <a:rPr lang="en-US" altLang="en-US"/>
              <a:t>Multicellular exocrine glands</a:t>
            </a:r>
          </a:p>
        </p:txBody>
      </p:sp>
      <p:sp>
        <p:nvSpPr>
          <p:cNvPr id="37890" name="Rectangle 5"/>
          <p:cNvSpPr>
            <a:spLocks noGrp="1" noChangeArrowheads="1"/>
          </p:cNvSpPr>
          <p:nvPr>
            <p:ph idx="1"/>
          </p:nvPr>
        </p:nvSpPr>
        <p:spPr>
          <a:xfrm>
            <a:off x="316955" y="1400770"/>
            <a:ext cx="7772400" cy="3753544"/>
          </a:xfrm>
        </p:spPr>
        <p:txBody>
          <a:bodyPr/>
          <a:lstStyle/>
          <a:p>
            <a:pPr lvl="1"/>
            <a:r>
              <a:rPr lang="en-US" altLang="en-US"/>
              <a:t>composed of a duct and a secretory unit</a:t>
            </a:r>
          </a:p>
          <a:p>
            <a:pPr lvl="1"/>
            <a:r>
              <a:rPr lang="en-US" altLang="en-US"/>
              <a:t>Usually surrounded by supportive connective tissue that supplies blood and innervation</a:t>
            </a:r>
          </a:p>
          <a:p>
            <a:pPr lvl="2"/>
            <a:r>
              <a:rPr lang="en-US" altLang="en-US"/>
              <a:t>Connective tissue can form capsule around gland, and also extend into gland, dividing it into lobes</a:t>
            </a:r>
          </a:p>
          <a:p>
            <a:pPr lvl="1"/>
            <a:r>
              <a:rPr lang="en-US" altLang="en-US"/>
              <a:t>Classified by:</a:t>
            </a:r>
          </a:p>
          <a:p>
            <a:pPr lvl="2"/>
            <a:r>
              <a:rPr lang="en-US" altLang="en-US" b="1"/>
              <a:t>Structure</a:t>
            </a:r>
          </a:p>
          <a:p>
            <a:pPr lvl="2"/>
            <a:r>
              <a:rPr lang="en-US" altLang="en-US" b="1"/>
              <a:t>Mode of secretion</a:t>
            </a:r>
          </a:p>
        </p:txBody>
      </p:sp>
      <p:sp>
        <p:nvSpPr>
          <p:cNvPr id="4" name="Line 7">
            <a:extLst>
              <a:ext uri="{FF2B5EF4-FFF2-40B4-BE49-F238E27FC236}">
                <a16:creationId xmlns:a16="http://schemas.microsoft.com/office/drawing/2014/main" id="{9F97E31A-930A-A540-A7FD-45F6EE8D58FD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61906"/>
            <a:ext cx="899160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0D7A63-6DEA-A440-A9F5-BF1C96622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868" y="4152405"/>
            <a:ext cx="2251076" cy="221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537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85030" y="380542"/>
            <a:ext cx="8579456" cy="861774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/>
              <a:t>Structural classification of multicellular exocrine glands</a:t>
            </a:r>
          </a:p>
        </p:txBody>
      </p:sp>
      <p:sp>
        <p:nvSpPr>
          <p:cNvPr id="36" name="Line 7">
            <a:extLst>
              <a:ext uri="{FF2B5EF4-FFF2-40B4-BE49-F238E27FC236}">
                <a16:creationId xmlns:a16="http://schemas.microsoft.com/office/drawing/2014/main" id="{7F064FDC-6FB2-164B-9DEB-93CD069726F5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1313250"/>
            <a:ext cx="899160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8" name="Picture 3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310C0AB-A517-6F40-BC0C-4C7472C0934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2" y="1423940"/>
            <a:ext cx="6931025" cy="4800600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4931900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0846" y="548735"/>
            <a:ext cx="8391421" cy="353943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sz="2300"/>
              <a:t>Mechanisms of secretion in human exocrine glands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48691" y="1729247"/>
            <a:ext cx="3542300" cy="553998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7938"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Merocrine</a:t>
            </a:r>
            <a:r>
              <a:rPr lang="en-US" sz="120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200" b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eccrine</a:t>
            </a:r>
            <a:r>
              <a:rPr lang="en-US" sz="120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glands secrete their</a:t>
            </a:r>
          </a:p>
          <a:p>
            <a:pPr marL="7938"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products by exocytosis as they are produced</a:t>
            </a:r>
          </a:p>
          <a:p>
            <a:pPr marL="7938"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(most sweat glands, pancreas).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48691" y="5491292"/>
            <a:ext cx="3484878" cy="553998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7938" defTabSz="914400">
              <a:defRPr/>
            </a:pPr>
            <a:r>
              <a:rPr lang="en-US" sz="120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200" b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holocrine</a:t>
            </a:r>
            <a:r>
              <a:rPr lang="en-US" sz="120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glands, the entire secretory cell ruptures, releasing secretions and dead cell fragments </a:t>
            </a:r>
            <a:r>
              <a:rPr lang="en-US" sz="1200"/>
              <a:t>(sebaceous oil glands).</a:t>
            </a:r>
            <a:endParaRPr lang="en-US" sz="120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48691" y="3484459"/>
            <a:ext cx="393283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/>
              <a:t>In</a:t>
            </a:r>
            <a:r>
              <a:rPr lang="en-US" sz="1200" b="1"/>
              <a:t> apocrine </a:t>
            </a:r>
            <a:r>
              <a:rPr lang="en-US" sz="1200"/>
              <a:t>glands the secretory cells accumulate products just beneath the cell surface facing the duct; only the apex of the cell breaks off (sweat glands associated with hairy body parts).</a:t>
            </a:r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7026A755-8B82-1E41-8BFC-9736120DDD7A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61906"/>
            <a:ext cx="899160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244B5F-786D-8643-9A46-1F6E51075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70" y="1101577"/>
            <a:ext cx="4281497" cy="1977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cture containing food&#10;&#10;Description automatically generated">
            <a:extLst>
              <a:ext uri="{FF2B5EF4-FFF2-40B4-BE49-F238E27FC236}">
                <a16:creationId xmlns:a16="http://schemas.microsoft.com/office/drawing/2014/main" id="{90668466-1A66-984F-911B-C3DB29FC2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72" y="4986004"/>
            <a:ext cx="4281495" cy="16585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0C8152EC-A412-124F-9546-64E8725DC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772" y="3169045"/>
            <a:ext cx="4281495" cy="17266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083853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A99EB-B6D6-3545-A787-D94914E59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750" y="367034"/>
            <a:ext cx="7774632" cy="594872"/>
          </a:xfrm>
        </p:spPr>
        <p:txBody>
          <a:bodyPr/>
          <a:lstStyle/>
          <a:p>
            <a:r>
              <a:rPr lang="en-US"/>
              <a:t>Apocrine sweat glands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09F461-B8A0-BF4F-90B9-C434F2D7B5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85"/>
          <a:stretch/>
        </p:blipFill>
        <p:spPr>
          <a:xfrm>
            <a:off x="565190" y="1099499"/>
            <a:ext cx="8013620" cy="5506262"/>
          </a:xfrm>
          <a:prstGeom prst="rect">
            <a:avLst/>
          </a:prstGeom>
        </p:spPr>
      </p:pic>
      <p:sp>
        <p:nvSpPr>
          <p:cNvPr id="5" name="Line 7">
            <a:extLst>
              <a:ext uri="{FF2B5EF4-FFF2-40B4-BE49-F238E27FC236}">
                <a16:creationId xmlns:a16="http://schemas.microsoft.com/office/drawing/2014/main" id="{5793C352-3A21-154C-8E05-09B07C736389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61906"/>
            <a:ext cx="899160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6" name="Footloose -Kenny Loggins (1984) HD.mp3" descr="Footloose -Kenny Loggins (1984) HD.mp3">
            <a:hlinkClick r:id="" action="ppaction://media"/>
            <a:extLst>
              <a:ext uri="{FF2B5EF4-FFF2-40B4-BE49-F238E27FC236}">
                <a16:creationId xmlns:a16="http://schemas.microsoft.com/office/drawing/2014/main" id="{09FB56D8-1F5E-054B-B166-3097DA2297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10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9550" y="583930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0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5000"/>
    </mc:Choice>
    <mc:Fallback xmlns="">
      <p:transition spd="slow" advClick="0" advTm="4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EEB80-5A17-6E4F-BF89-78E6FCD8FD6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78205" y="164314"/>
            <a:ext cx="7561496" cy="20413661"/>
          </a:xfrm>
        </p:spPr>
        <p:txBody>
          <a:bodyPr/>
          <a:lstStyle/>
          <a:p>
            <a:pPr marL="0" indent="0" algn="ctr">
              <a:buNone/>
            </a:pPr>
            <a:endParaRPr lang="en-US" sz="320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3200">
                <a:solidFill>
                  <a:schemeClr val="bg1"/>
                </a:solidFill>
              </a:rPr>
              <a:t>© 2020 Stephen Gee</a:t>
            </a:r>
          </a:p>
          <a:p>
            <a:pPr marL="0" indent="0" algn="ctr">
              <a:buNone/>
            </a:pPr>
            <a:r>
              <a:rPr lang="en-US" sz="3200">
                <a:solidFill>
                  <a:schemeClr val="bg1"/>
                </a:solidFill>
              </a:rPr>
              <a:t>All Rights Reserved</a:t>
            </a:r>
          </a:p>
          <a:p>
            <a:pPr marL="0" indent="0" algn="ctr">
              <a:buNone/>
            </a:pPr>
            <a:endParaRPr lang="en-US" sz="320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sz="320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sz="320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sz="320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3200">
                <a:solidFill>
                  <a:schemeClr val="bg1"/>
                </a:solidFill>
              </a:rPr>
              <a:t>You can revisit this or any other lecture anytime by visiting </a:t>
            </a:r>
            <a:r>
              <a:rPr lang="en-US" sz="3200">
                <a:solidFill>
                  <a:schemeClr val="bg1"/>
                </a:solidFill>
                <a:hlinkClick r:id="rId2"/>
              </a:rPr>
              <a:t>https://echo360.org.uk/section/a0b9f1cf-411a-4183-a7b7-07b938aa51db/home</a:t>
            </a:r>
            <a:endParaRPr lang="en-US" sz="320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61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8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8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1161021-6BDD-314B-8E9E-858E9084E4CD}"/>
              </a:ext>
            </a:extLst>
          </p:cNvPr>
          <p:cNvSpPr txBox="1">
            <a:spLocks/>
          </p:cNvSpPr>
          <p:nvPr/>
        </p:nvSpPr>
        <p:spPr bwMode="auto">
          <a:xfrm>
            <a:off x="858936" y="0"/>
            <a:ext cx="7561496" cy="1060970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Verdana"/>
                <a:ea typeface="ＭＳ Ｐゴシック" charset="0"/>
                <a:cs typeface="Verdana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Verdana"/>
                <a:ea typeface="ＭＳ Ｐゴシック" pitchFamily="-110" charset="-128"/>
                <a:cs typeface="Verdan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Verdana"/>
                <a:ea typeface="ＭＳ Ｐゴシック" pitchFamily="-110" charset="-128"/>
                <a:cs typeface="Verdan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Verdana"/>
                <a:ea typeface="ＭＳ Ｐゴシック" pitchFamily="-110" charset="-128"/>
                <a:cs typeface="Verdan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/>
                <a:ea typeface="ＭＳ Ｐゴシック" pitchFamily="-110" charset="-128"/>
                <a:cs typeface="Verdan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pPr marL="0" indent="0" algn="ctr" defTabSz="914400">
              <a:buFontTx/>
              <a:buNone/>
            </a:pPr>
            <a:r>
              <a:rPr lang="en-US" sz="3200" u="sng" kern="0">
                <a:solidFill>
                  <a:schemeClr val="bg1"/>
                </a:solidFill>
              </a:rPr>
              <a:t>Credits</a:t>
            </a:r>
            <a:endParaRPr lang="en-CA" sz="3200" kern="0">
              <a:solidFill>
                <a:schemeClr val="bg1"/>
              </a:solidFill>
            </a:endParaRPr>
          </a:p>
          <a:p>
            <a:pPr marL="0" indent="0" algn="ctr" defTabSz="914400">
              <a:buFontTx/>
              <a:buNone/>
            </a:pPr>
            <a:endParaRPr lang="en-CA" sz="3200" kern="0">
              <a:solidFill>
                <a:schemeClr val="bg1"/>
              </a:solidFill>
            </a:endParaRPr>
          </a:p>
          <a:p>
            <a:pPr marL="0" indent="0" algn="ctr" defTabSz="914400">
              <a:buFontTx/>
              <a:buNone/>
            </a:pPr>
            <a:r>
              <a:rPr lang="en-CA" sz="3000" kern="0">
                <a:solidFill>
                  <a:schemeClr val="bg1"/>
                </a:solidFill>
              </a:rPr>
              <a:t>Surface Area to Volume Ratio Explained by Science Sauce </a:t>
            </a:r>
            <a:r>
              <a:rPr lang="en-CA" sz="3000" kern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http://sciencesauceonline.com</a:t>
            </a:r>
            <a:endParaRPr lang="en-CA" sz="3000" kern="0">
              <a:solidFill>
                <a:schemeClr val="bg1"/>
              </a:solidFill>
            </a:endParaRPr>
          </a:p>
          <a:p>
            <a:pPr marL="0" indent="0" algn="ctr" defTabSz="914400">
              <a:buFontTx/>
              <a:buNone/>
            </a:pPr>
            <a:endParaRPr lang="en-CA" sz="3000" kern="0">
              <a:solidFill>
                <a:schemeClr val="bg1"/>
              </a:solidFill>
            </a:endParaRPr>
          </a:p>
          <a:p>
            <a:pPr marL="0" indent="0" algn="ctr" defTabSz="914400">
              <a:buFontTx/>
              <a:buNone/>
            </a:pPr>
            <a:r>
              <a:rPr lang="en-CA" sz="3000" kern="0">
                <a:solidFill>
                  <a:schemeClr val="bg1"/>
                </a:solidFill>
              </a:rPr>
              <a:t>SKIN: KERATINIZATION IN EPIDERMIS by Walter Jahn (</a:t>
            </a:r>
            <a:r>
              <a:rPr lang="en-CA" sz="3000" kern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https://www.youtube.com/channel/UC349sMjOUYTjIDKrLGkieqQ</a:t>
            </a:r>
            <a:r>
              <a:rPr lang="en-CA" sz="3000" kern="0">
                <a:solidFill>
                  <a:schemeClr val="bg1"/>
                </a:solidFill>
              </a:rPr>
              <a:t>)</a:t>
            </a:r>
          </a:p>
          <a:p>
            <a:pPr marL="0" indent="0" algn="ctr" defTabSz="914400">
              <a:buFontTx/>
              <a:buNone/>
            </a:pPr>
            <a:endParaRPr lang="en-CA" sz="3000" kern="0">
              <a:solidFill>
                <a:schemeClr val="bg1"/>
              </a:solidFill>
            </a:endParaRPr>
          </a:p>
          <a:p>
            <a:pPr marL="0" indent="0" algn="ctr" defTabSz="914400">
              <a:buFontTx/>
              <a:buNone/>
            </a:pPr>
            <a:r>
              <a:rPr lang="en-CA" sz="3000" kern="0">
                <a:solidFill>
                  <a:schemeClr val="bg1"/>
                </a:solidFill>
              </a:rPr>
              <a:t>Forrest Gump (</a:t>
            </a:r>
            <a:r>
              <a:rPr lang="en-CA" sz="3000" kern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https://youtu.be/7-Yr1nQ3dFI</a:t>
            </a:r>
            <a:r>
              <a:rPr lang="en-CA" sz="3000" kern="0">
                <a:solidFill>
                  <a:schemeClr val="bg1"/>
                </a:solidFill>
              </a:rPr>
              <a:t>)</a:t>
            </a:r>
          </a:p>
          <a:p>
            <a:pPr marL="0" indent="0" algn="ctr" defTabSz="914400">
              <a:buFontTx/>
              <a:buNone/>
            </a:pPr>
            <a:endParaRPr lang="en-CA" sz="3200" kern="0">
              <a:solidFill>
                <a:schemeClr val="bg1"/>
              </a:solidFill>
            </a:endParaRPr>
          </a:p>
          <a:p>
            <a:pPr marL="0" indent="0" algn="ctr" defTabSz="914400">
              <a:buFontTx/>
              <a:buNone/>
            </a:pPr>
            <a:endParaRPr lang="en-CA" sz="3200" kern="0">
              <a:solidFill>
                <a:schemeClr val="bg1"/>
              </a:solidFill>
            </a:endParaRPr>
          </a:p>
          <a:p>
            <a:pPr marL="0" indent="0" algn="ctr" defTabSz="914400">
              <a:buFontTx/>
              <a:buNone/>
            </a:pPr>
            <a:endParaRPr lang="en-CA" sz="3200" kern="0">
              <a:solidFill>
                <a:schemeClr val="bg1"/>
              </a:solidFill>
            </a:endParaRPr>
          </a:p>
          <a:p>
            <a:pPr marL="0" indent="0" algn="ctr" defTabSz="914400">
              <a:buFontTx/>
              <a:buNone/>
            </a:pPr>
            <a:endParaRPr lang="en-CA" sz="3200" ker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03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8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8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8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C2258-DC2F-8D4D-AE27-BC529C67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18063"/>
            <a:ext cx="8229600" cy="1097280"/>
          </a:xfrm>
        </p:spPr>
        <p:txBody>
          <a:bodyPr/>
          <a:lstStyle/>
          <a:p>
            <a:pPr algn="ctr"/>
            <a:r>
              <a:rPr lang="en-US" sz="4400">
                <a:solidFill>
                  <a:schemeClr val="bg1"/>
                </a:solidFill>
              </a:rPr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220479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fad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C0855EE2-D033-804E-927C-947E1BDA9A2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196074204"/>
              </p:ext>
            </p:extLst>
          </p:nvPr>
        </p:nvGraphicFramePr>
        <p:xfrm>
          <a:off x="152400" y="1038671"/>
          <a:ext cx="4978566" cy="4062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2">
            <a:extLst>
              <a:ext uri="{FF2B5EF4-FFF2-40B4-BE49-F238E27FC236}">
                <a16:creationId xmlns:a16="http://schemas.microsoft.com/office/drawing/2014/main" id="{DA7C1622-96B0-344E-ACFB-0DCA2917F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58" y="274638"/>
            <a:ext cx="8608541" cy="743128"/>
          </a:xfrm>
        </p:spPr>
        <p:txBody>
          <a:bodyPr/>
          <a:lstStyle/>
          <a:p>
            <a:r>
              <a:rPr lang="en-US"/>
              <a:t>Growth of a multicellular organism</a:t>
            </a:r>
          </a:p>
        </p:txBody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EDE24842-FA17-D748-8385-5BA50F1EA808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61906"/>
            <a:ext cx="899160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DBDE6C8-8F64-C54E-9D34-3D63E622FF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0617048"/>
              </p:ext>
            </p:extLst>
          </p:nvPr>
        </p:nvGraphicFramePr>
        <p:xfrm>
          <a:off x="3952369" y="2489703"/>
          <a:ext cx="5680519" cy="3793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652907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E559D57C-A5BD-3247-B970-DF5C8815C9BD}"/>
              </a:ext>
            </a:extLst>
          </p:cNvPr>
          <p:cNvSpPr/>
          <p:nvPr/>
        </p:nvSpPr>
        <p:spPr>
          <a:xfrm>
            <a:off x="1417264" y="2713742"/>
            <a:ext cx="2931238" cy="2931238"/>
          </a:xfrm>
          <a:prstGeom prst="triangl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C416EC6-9D5D-5849-B830-0BDA8330B1F1}"/>
              </a:ext>
            </a:extLst>
          </p:cNvPr>
          <p:cNvSpPr/>
          <p:nvPr/>
        </p:nvSpPr>
        <p:spPr>
          <a:xfrm>
            <a:off x="2524962" y="3007152"/>
            <a:ext cx="2621146" cy="520981"/>
          </a:xfrm>
          <a:custGeom>
            <a:avLst/>
            <a:gdLst>
              <a:gd name="connsiteX0" fmla="*/ 0 w 2621146"/>
              <a:gd name="connsiteY0" fmla="*/ 86832 h 520981"/>
              <a:gd name="connsiteX1" fmla="*/ 86832 w 2621146"/>
              <a:gd name="connsiteY1" fmla="*/ 0 h 520981"/>
              <a:gd name="connsiteX2" fmla="*/ 2534314 w 2621146"/>
              <a:gd name="connsiteY2" fmla="*/ 0 h 520981"/>
              <a:gd name="connsiteX3" fmla="*/ 2621146 w 2621146"/>
              <a:gd name="connsiteY3" fmla="*/ 86832 h 520981"/>
              <a:gd name="connsiteX4" fmla="*/ 2621146 w 2621146"/>
              <a:gd name="connsiteY4" fmla="*/ 434149 h 520981"/>
              <a:gd name="connsiteX5" fmla="*/ 2534314 w 2621146"/>
              <a:gd name="connsiteY5" fmla="*/ 520981 h 520981"/>
              <a:gd name="connsiteX6" fmla="*/ 86832 w 2621146"/>
              <a:gd name="connsiteY6" fmla="*/ 520981 h 520981"/>
              <a:gd name="connsiteX7" fmla="*/ 0 w 2621146"/>
              <a:gd name="connsiteY7" fmla="*/ 434149 h 520981"/>
              <a:gd name="connsiteX8" fmla="*/ 0 w 2621146"/>
              <a:gd name="connsiteY8" fmla="*/ 86832 h 520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1146" h="520981">
                <a:moveTo>
                  <a:pt x="0" y="86832"/>
                </a:moveTo>
                <a:cubicBezTo>
                  <a:pt x="0" y="38876"/>
                  <a:pt x="38876" y="0"/>
                  <a:pt x="86832" y="0"/>
                </a:cubicBezTo>
                <a:lnTo>
                  <a:pt x="2534314" y="0"/>
                </a:lnTo>
                <a:cubicBezTo>
                  <a:pt x="2582270" y="0"/>
                  <a:pt x="2621146" y="38876"/>
                  <a:pt x="2621146" y="86832"/>
                </a:cubicBezTo>
                <a:lnTo>
                  <a:pt x="2621146" y="434149"/>
                </a:lnTo>
                <a:cubicBezTo>
                  <a:pt x="2621146" y="482105"/>
                  <a:pt x="2582270" y="520981"/>
                  <a:pt x="2534314" y="520981"/>
                </a:cubicBezTo>
                <a:lnTo>
                  <a:pt x="86832" y="520981"/>
                </a:lnTo>
                <a:cubicBezTo>
                  <a:pt x="38876" y="520981"/>
                  <a:pt x="0" y="482105"/>
                  <a:pt x="0" y="434149"/>
                </a:cubicBezTo>
                <a:lnTo>
                  <a:pt x="0" y="86832"/>
                </a:lnTo>
                <a:close/>
              </a:path>
            </a:pathLst>
          </a:custGeom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6392" tIns="86392" rIns="86392" bIns="86392" numCol="1" spcCol="1270" anchor="ctr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Available energy</a:t>
            </a:r>
            <a:endParaRPr lang="en-CA" sz="1600" kern="120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10909620-9C6A-6F44-856E-7662C4E43C8C}"/>
              </a:ext>
            </a:extLst>
          </p:cNvPr>
          <p:cNvSpPr/>
          <p:nvPr/>
        </p:nvSpPr>
        <p:spPr>
          <a:xfrm>
            <a:off x="2524962" y="3593256"/>
            <a:ext cx="2621146" cy="520981"/>
          </a:xfrm>
          <a:custGeom>
            <a:avLst/>
            <a:gdLst>
              <a:gd name="connsiteX0" fmla="*/ 0 w 2621146"/>
              <a:gd name="connsiteY0" fmla="*/ 86832 h 520981"/>
              <a:gd name="connsiteX1" fmla="*/ 86832 w 2621146"/>
              <a:gd name="connsiteY1" fmla="*/ 0 h 520981"/>
              <a:gd name="connsiteX2" fmla="*/ 2534314 w 2621146"/>
              <a:gd name="connsiteY2" fmla="*/ 0 h 520981"/>
              <a:gd name="connsiteX3" fmla="*/ 2621146 w 2621146"/>
              <a:gd name="connsiteY3" fmla="*/ 86832 h 520981"/>
              <a:gd name="connsiteX4" fmla="*/ 2621146 w 2621146"/>
              <a:gd name="connsiteY4" fmla="*/ 434149 h 520981"/>
              <a:gd name="connsiteX5" fmla="*/ 2534314 w 2621146"/>
              <a:gd name="connsiteY5" fmla="*/ 520981 h 520981"/>
              <a:gd name="connsiteX6" fmla="*/ 86832 w 2621146"/>
              <a:gd name="connsiteY6" fmla="*/ 520981 h 520981"/>
              <a:gd name="connsiteX7" fmla="*/ 0 w 2621146"/>
              <a:gd name="connsiteY7" fmla="*/ 434149 h 520981"/>
              <a:gd name="connsiteX8" fmla="*/ 0 w 2621146"/>
              <a:gd name="connsiteY8" fmla="*/ 86832 h 520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1146" h="520981">
                <a:moveTo>
                  <a:pt x="0" y="86832"/>
                </a:moveTo>
                <a:cubicBezTo>
                  <a:pt x="0" y="38876"/>
                  <a:pt x="38876" y="0"/>
                  <a:pt x="86832" y="0"/>
                </a:cubicBezTo>
                <a:lnTo>
                  <a:pt x="2534314" y="0"/>
                </a:lnTo>
                <a:cubicBezTo>
                  <a:pt x="2582270" y="0"/>
                  <a:pt x="2621146" y="38876"/>
                  <a:pt x="2621146" y="86832"/>
                </a:cubicBezTo>
                <a:lnTo>
                  <a:pt x="2621146" y="434149"/>
                </a:lnTo>
                <a:cubicBezTo>
                  <a:pt x="2621146" y="482105"/>
                  <a:pt x="2582270" y="520981"/>
                  <a:pt x="2534314" y="520981"/>
                </a:cubicBezTo>
                <a:lnTo>
                  <a:pt x="86832" y="520981"/>
                </a:lnTo>
                <a:cubicBezTo>
                  <a:pt x="38876" y="520981"/>
                  <a:pt x="0" y="482105"/>
                  <a:pt x="0" y="434149"/>
                </a:cubicBezTo>
                <a:lnTo>
                  <a:pt x="0" y="86832"/>
                </a:lnTo>
                <a:close/>
              </a:path>
            </a:pathLst>
          </a:custGeom>
          <a:ln>
            <a:solidFill>
              <a:srgbClr val="990000"/>
            </a:solidFill>
          </a:ln>
        </p:spPr>
        <p:style>
          <a:lnRef idx="1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6392" tIns="86392" rIns="86392" bIns="86392" numCol="1" spcCol="1270" anchor="ctr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Fragility of cell membrane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1B00EDBC-9CC8-8847-89A2-7B89A322F50C}"/>
              </a:ext>
            </a:extLst>
          </p:cNvPr>
          <p:cNvSpPr/>
          <p:nvPr/>
        </p:nvSpPr>
        <p:spPr>
          <a:xfrm>
            <a:off x="2524962" y="4179360"/>
            <a:ext cx="2621146" cy="520981"/>
          </a:xfrm>
          <a:custGeom>
            <a:avLst/>
            <a:gdLst>
              <a:gd name="connsiteX0" fmla="*/ 0 w 2621146"/>
              <a:gd name="connsiteY0" fmla="*/ 86832 h 520981"/>
              <a:gd name="connsiteX1" fmla="*/ 86832 w 2621146"/>
              <a:gd name="connsiteY1" fmla="*/ 0 h 520981"/>
              <a:gd name="connsiteX2" fmla="*/ 2534314 w 2621146"/>
              <a:gd name="connsiteY2" fmla="*/ 0 h 520981"/>
              <a:gd name="connsiteX3" fmla="*/ 2621146 w 2621146"/>
              <a:gd name="connsiteY3" fmla="*/ 86832 h 520981"/>
              <a:gd name="connsiteX4" fmla="*/ 2621146 w 2621146"/>
              <a:gd name="connsiteY4" fmla="*/ 434149 h 520981"/>
              <a:gd name="connsiteX5" fmla="*/ 2534314 w 2621146"/>
              <a:gd name="connsiteY5" fmla="*/ 520981 h 520981"/>
              <a:gd name="connsiteX6" fmla="*/ 86832 w 2621146"/>
              <a:gd name="connsiteY6" fmla="*/ 520981 h 520981"/>
              <a:gd name="connsiteX7" fmla="*/ 0 w 2621146"/>
              <a:gd name="connsiteY7" fmla="*/ 434149 h 520981"/>
              <a:gd name="connsiteX8" fmla="*/ 0 w 2621146"/>
              <a:gd name="connsiteY8" fmla="*/ 86832 h 520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1146" h="520981">
                <a:moveTo>
                  <a:pt x="0" y="86832"/>
                </a:moveTo>
                <a:cubicBezTo>
                  <a:pt x="0" y="38876"/>
                  <a:pt x="38876" y="0"/>
                  <a:pt x="86832" y="0"/>
                </a:cubicBezTo>
                <a:lnTo>
                  <a:pt x="2534314" y="0"/>
                </a:lnTo>
                <a:cubicBezTo>
                  <a:pt x="2582270" y="0"/>
                  <a:pt x="2621146" y="38876"/>
                  <a:pt x="2621146" y="86832"/>
                </a:cubicBezTo>
                <a:lnTo>
                  <a:pt x="2621146" y="434149"/>
                </a:lnTo>
                <a:cubicBezTo>
                  <a:pt x="2621146" y="482105"/>
                  <a:pt x="2582270" y="520981"/>
                  <a:pt x="2534314" y="520981"/>
                </a:cubicBezTo>
                <a:lnTo>
                  <a:pt x="86832" y="520981"/>
                </a:lnTo>
                <a:cubicBezTo>
                  <a:pt x="38876" y="520981"/>
                  <a:pt x="0" y="482105"/>
                  <a:pt x="0" y="434149"/>
                </a:cubicBezTo>
                <a:lnTo>
                  <a:pt x="0" y="86832"/>
                </a:lnTo>
                <a:close/>
              </a:path>
            </a:pathLst>
          </a:custGeom>
        </p:spPr>
        <p:style>
          <a:lnRef idx="1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6392" tIns="86392" rIns="86392" bIns="86392" numCol="1" spcCol="1270" anchor="ctr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Diffusion</a:t>
            </a:r>
            <a:endParaRPr lang="en-CA" sz="1600" kern="120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36AD377-CD94-2744-80AC-D7FCC6A6E33D}"/>
              </a:ext>
            </a:extLst>
          </p:cNvPr>
          <p:cNvSpPr/>
          <p:nvPr/>
        </p:nvSpPr>
        <p:spPr>
          <a:xfrm>
            <a:off x="2524962" y="4765465"/>
            <a:ext cx="2621146" cy="520981"/>
          </a:xfrm>
          <a:custGeom>
            <a:avLst/>
            <a:gdLst>
              <a:gd name="connsiteX0" fmla="*/ 0 w 2621146"/>
              <a:gd name="connsiteY0" fmla="*/ 86832 h 520981"/>
              <a:gd name="connsiteX1" fmla="*/ 86832 w 2621146"/>
              <a:gd name="connsiteY1" fmla="*/ 0 h 520981"/>
              <a:gd name="connsiteX2" fmla="*/ 2534314 w 2621146"/>
              <a:gd name="connsiteY2" fmla="*/ 0 h 520981"/>
              <a:gd name="connsiteX3" fmla="*/ 2621146 w 2621146"/>
              <a:gd name="connsiteY3" fmla="*/ 86832 h 520981"/>
              <a:gd name="connsiteX4" fmla="*/ 2621146 w 2621146"/>
              <a:gd name="connsiteY4" fmla="*/ 434149 h 520981"/>
              <a:gd name="connsiteX5" fmla="*/ 2534314 w 2621146"/>
              <a:gd name="connsiteY5" fmla="*/ 520981 h 520981"/>
              <a:gd name="connsiteX6" fmla="*/ 86832 w 2621146"/>
              <a:gd name="connsiteY6" fmla="*/ 520981 h 520981"/>
              <a:gd name="connsiteX7" fmla="*/ 0 w 2621146"/>
              <a:gd name="connsiteY7" fmla="*/ 434149 h 520981"/>
              <a:gd name="connsiteX8" fmla="*/ 0 w 2621146"/>
              <a:gd name="connsiteY8" fmla="*/ 86832 h 520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1146" h="520981">
                <a:moveTo>
                  <a:pt x="0" y="86832"/>
                </a:moveTo>
                <a:cubicBezTo>
                  <a:pt x="0" y="38876"/>
                  <a:pt x="38876" y="0"/>
                  <a:pt x="86832" y="0"/>
                </a:cubicBezTo>
                <a:lnTo>
                  <a:pt x="2534314" y="0"/>
                </a:lnTo>
                <a:cubicBezTo>
                  <a:pt x="2582270" y="0"/>
                  <a:pt x="2621146" y="38876"/>
                  <a:pt x="2621146" y="86832"/>
                </a:cubicBezTo>
                <a:lnTo>
                  <a:pt x="2621146" y="434149"/>
                </a:lnTo>
                <a:cubicBezTo>
                  <a:pt x="2621146" y="482105"/>
                  <a:pt x="2582270" y="520981"/>
                  <a:pt x="2534314" y="520981"/>
                </a:cubicBezTo>
                <a:lnTo>
                  <a:pt x="86832" y="520981"/>
                </a:lnTo>
                <a:cubicBezTo>
                  <a:pt x="38876" y="520981"/>
                  <a:pt x="0" y="482105"/>
                  <a:pt x="0" y="434149"/>
                </a:cubicBezTo>
                <a:lnTo>
                  <a:pt x="0" y="86832"/>
                </a:lnTo>
                <a:close/>
              </a:path>
            </a:pathLst>
          </a:custGeom>
        </p:spPr>
        <p:style>
          <a:lnRef idx="1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6392" tIns="86392" rIns="86392" bIns="86392" numCol="1" spcCol="1270" anchor="ctr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Toxic byproducts</a:t>
            </a:r>
            <a:endParaRPr lang="en-CA" sz="1600" kern="1200"/>
          </a:p>
        </p:txBody>
      </p:sp>
      <p:pic>
        <p:nvPicPr>
          <p:cNvPr id="6" name="Picture 5" descr="A picture containing bird&#10;&#10;Description automatically generated">
            <a:extLst>
              <a:ext uri="{FF2B5EF4-FFF2-40B4-BE49-F238E27FC236}">
                <a16:creationId xmlns:a16="http://schemas.microsoft.com/office/drawing/2014/main" id="{3D7A9E5F-9C02-0340-92DB-6A073A969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059" y="1062829"/>
            <a:ext cx="8377881" cy="13800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25677F7-3521-0148-BC43-52B6CAC1B52D}"/>
              </a:ext>
            </a:extLst>
          </p:cNvPr>
          <p:cNvSpPr/>
          <p:nvPr/>
        </p:nvSpPr>
        <p:spPr>
          <a:xfrm>
            <a:off x="844378" y="1153034"/>
            <a:ext cx="7772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>
                <a:solidFill>
                  <a:schemeClr val="bg1"/>
                </a:solidFill>
              </a:rPr>
              <a:t>What limits the maximum size of single-celled organisms or single cells in a multicellular organism?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D1751DB6-C452-DA44-9E30-36907FF30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58" y="274638"/>
            <a:ext cx="8608541" cy="743128"/>
          </a:xfrm>
        </p:spPr>
        <p:txBody>
          <a:bodyPr/>
          <a:lstStyle/>
          <a:p>
            <a:r>
              <a:rPr lang="en-US"/>
              <a:t>Test your knowledge</a:t>
            </a:r>
          </a:p>
        </p:txBody>
      </p:sp>
      <p:sp>
        <p:nvSpPr>
          <p:cNvPr id="11" name="Line 7">
            <a:extLst>
              <a:ext uri="{FF2B5EF4-FFF2-40B4-BE49-F238E27FC236}">
                <a16:creationId xmlns:a16="http://schemas.microsoft.com/office/drawing/2014/main" id="{B2679521-3ECF-6843-A48C-A208CE61F336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61906"/>
            <a:ext cx="899160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988F56D-F1BA-6040-BBF4-2936052B57C1}"/>
              </a:ext>
            </a:extLst>
          </p:cNvPr>
          <p:cNvSpPr/>
          <p:nvPr/>
        </p:nvSpPr>
        <p:spPr bwMode="auto">
          <a:xfrm>
            <a:off x="0" y="5946700"/>
            <a:ext cx="9144000" cy="397565"/>
          </a:xfrm>
          <a:prstGeom prst="roundRect">
            <a:avLst>
              <a:gd name="adj" fmla="val 24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rPr>
              <a:t> </a:t>
            </a: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Verdana" panose="020B0604030504040204" pitchFamily="34" charset="0"/>
                <a:cs typeface="Verdana" panose="020B0604030504040204" pitchFamily="34" charset="0"/>
              </a:rPr>
              <a:t>30 second countdown timer – click</a:t>
            </a:r>
            <a:r>
              <a:rPr kumimoji="0" lang="en-US" sz="2000" b="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ea typeface="Verdana" panose="020B0604030504040204" pitchFamily="34" charset="0"/>
                <a:cs typeface="Verdana" panose="020B0604030504040204" pitchFamily="34" charset="0"/>
              </a:rPr>
              <a:t> to begin</a:t>
            </a: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30 Second Timer With Jeopardy Thinking Music.mp3" descr="30 Second Timer With Jeopardy Thinking Music.mp3">
            <a:hlinkClick r:id="" action="ppaction://media"/>
            <a:extLst>
              <a:ext uri="{FF2B5EF4-FFF2-40B4-BE49-F238E27FC236}">
                <a16:creationId xmlns:a16="http://schemas.microsoft.com/office/drawing/2014/main" id="{E4E6B0A3-D6DE-794C-A5A0-7C37B3FDC9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0131" y="5943599"/>
            <a:ext cx="397566" cy="39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8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62"/>
    </mc:Choice>
    <mc:Fallback xmlns="">
      <p:transition spd="slow" advTm="15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213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2130"/>
                            </p:stCondLst>
                            <p:childTnLst>
                              <p:par>
                                <p:cTn id="12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17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0B0E1-033B-BD4C-8FD1-756E9DE2C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186" y="349194"/>
            <a:ext cx="7615362" cy="692422"/>
          </a:xfrm>
        </p:spPr>
        <p:txBody>
          <a:bodyPr/>
          <a:lstStyle/>
          <a:p>
            <a:r>
              <a:rPr lang="en-US"/>
              <a:t>Why does diffusion limit cell size?</a:t>
            </a:r>
          </a:p>
        </p:txBody>
      </p:sp>
      <p:pic>
        <p:nvPicPr>
          <p:cNvPr id="5" name="Online Media 4" descr="Surface Area to Volume Ratio Explained">
            <a:hlinkClick r:id="" action="ppaction://media"/>
            <a:extLst>
              <a:ext uri="{FF2B5EF4-FFF2-40B4-BE49-F238E27FC236}">
                <a16:creationId xmlns:a16="http://schemas.microsoft.com/office/drawing/2014/main" id="{C372C6E8-2EEC-704F-9683-71DA8913916F}"/>
              </a:ext>
            </a:extLst>
          </p:cNvPr>
          <p:cNvPicPr>
            <a:picLocks noGrp="1" noRot="1" noChangeAspect="1"/>
          </p:cNvPicPr>
          <p:nvPr>
            <p:ph sz="half"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956144" y="1518959"/>
            <a:ext cx="7170089" cy="4033175"/>
          </a:xfrm>
          <a:prstGeom prst="rect">
            <a:avLst/>
          </a:prstGeom>
        </p:spPr>
      </p:pic>
      <p:sp>
        <p:nvSpPr>
          <p:cNvPr id="6" name="Line 7">
            <a:extLst>
              <a:ext uri="{FF2B5EF4-FFF2-40B4-BE49-F238E27FC236}">
                <a16:creationId xmlns:a16="http://schemas.microsoft.com/office/drawing/2014/main" id="{7ACC724B-4CF2-BF40-9229-98B089E074FD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61906"/>
            <a:ext cx="899160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891068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40502-97DF-0F4C-BEF1-531EAAD85F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sz="1600"/>
              <a:t>Complex organisms, like humans, are made of collections of cells working together to perform a specific function.</a:t>
            </a:r>
            <a:endParaRPr lang="en-CA" sz="1600" b="1">
              <a:solidFill>
                <a:srgbClr val="800000"/>
              </a:solidFill>
            </a:endParaRPr>
          </a:p>
          <a:p>
            <a:endParaRPr lang="en-CA" sz="1600" b="1">
              <a:solidFill>
                <a:srgbClr val="800000"/>
              </a:solidFill>
            </a:endParaRPr>
          </a:p>
          <a:p>
            <a:r>
              <a:rPr lang="en-CA" sz="1600" b="1">
                <a:solidFill>
                  <a:srgbClr val="800000"/>
                </a:solidFill>
              </a:rPr>
              <a:t>Tissues</a:t>
            </a:r>
          </a:p>
          <a:p>
            <a:pPr lvl="1"/>
            <a:r>
              <a:rPr lang="en-CA" sz="1600"/>
              <a:t>groups of cells similar in structure </a:t>
            </a:r>
          </a:p>
          <a:p>
            <a:pPr lvl="1"/>
            <a:r>
              <a:rPr lang="en-CA" sz="1600"/>
              <a:t>common function </a:t>
            </a:r>
          </a:p>
          <a:p>
            <a:pPr lvl="1"/>
            <a:r>
              <a:rPr lang="en-CA" sz="1600"/>
              <a:t>organized into organs</a:t>
            </a:r>
          </a:p>
          <a:p>
            <a:pPr lvl="1"/>
            <a:endParaRPr lang="en-CA" sz="1600"/>
          </a:p>
          <a:p>
            <a:pPr lvl="1"/>
            <a:r>
              <a:rPr lang="en-CA" sz="1600"/>
              <a:t>4 main tissue types</a:t>
            </a:r>
          </a:p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CFB9A0-5C4C-7A46-BB8F-671191CA858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6" descr="HAP_11e_Figure_04_01_L.jpg">
            <a:extLst>
              <a:ext uri="{FF2B5EF4-FFF2-40B4-BE49-F238E27FC236}">
                <a16:creationId xmlns:a16="http://schemas.microsoft.com/office/drawing/2014/main" id="{2BF7A5F1-43F5-E44A-AF6D-339E98FABF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5" r="-1338"/>
          <a:stretch/>
        </p:blipFill>
        <p:spPr bwMode="auto">
          <a:xfrm>
            <a:off x="4495800" y="381000"/>
            <a:ext cx="4608393" cy="569244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02F3FA34-B4FB-3F41-A407-301086C067A8}"/>
              </a:ext>
            </a:extLst>
          </p:cNvPr>
          <p:cNvSpPr txBox="1">
            <a:spLocks/>
          </p:cNvSpPr>
          <p:nvPr/>
        </p:nvSpPr>
        <p:spPr bwMode="auto">
          <a:xfrm>
            <a:off x="357809" y="388289"/>
            <a:ext cx="6553200" cy="629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990000"/>
                </a:solidFill>
                <a:latin typeface="Verdana"/>
                <a:ea typeface="ＭＳ Ｐゴシック" charset="0"/>
                <a:cs typeface="Verdana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Verdana" charset="0"/>
                <a:ea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Verdana" charset="0"/>
                <a:ea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Verdana" charset="0"/>
                <a:ea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Verdana" charset="0"/>
                <a:ea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Arial Black" pitchFamily="-110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Arial Black" pitchFamily="-110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Arial Black" pitchFamily="-110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Arial Black" pitchFamily="-110" charset="0"/>
              </a:defRPr>
            </a:lvl9pPr>
          </a:lstStyle>
          <a:p>
            <a:pPr defTabSz="914400"/>
            <a:r>
              <a:rPr lang="en-US" kern="0"/>
              <a:t>Tissues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916B8C8A-BD09-CD44-BC29-4F9F7A141C68}"/>
              </a:ext>
            </a:extLst>
          </p:cNvPr>
          <p:cNvSpPr txBox="1">
            <a:spLocks/>
          </p:cNvSpPr>
          <p:nvPr/>
        </p:nvSpPr>
        <p:spPr bwMode="auto">
          <a:xfrm>
            <a:off x="6213310" y="5050182"/>
            <a:ext cx="2658194" cy="73866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990000"/>
                </a:solidFill>
                <a:latin typeface="Verdana"/>
                <a:ea typeface="ＭＳ Ｐゴシック" charset="0"/>
                <a:cs typeface="Verdana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Verdana" charset="0"/>
                <a:ea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Verdana" charset="0"/>
                <a:ea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Verdana" charset="0"/>
                <a:ea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Verdana" charset="0"/>
                <a:ea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Arial Black" pitchFamily="-110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Arial Black" pitchFamily="-110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Arial Black" pitchFamily="-110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Arial Black" pitchFamily="-110" charset="0"/>
              </a:defRPr>
            </a:lvl9pPr>
          </a:lstStyle>
          <a:p>
            <a:r>
              <a:rPr lang="en-US" sz="1200">
                <a:solidFill>
                  <a:srgbClr val="800000"/>
                </a:solidFill>
              </a:rPr>
              <a:t>Figure 4.1 </a:t>
            </a:r>
            <a:r>
              <a:rPr lang="en-US" sz="1200" b="0">
                <a:solidFill>
                  <a:schemeClr val="tx1"/>
                </a:solidFill>
              </a:rPr>
              <a:t>Overview of four basic tissue types: epithelial, connective, muscle, and nervous tissues.</a:t>
            </a:r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8528B1C4-5F80-2F4B-AFCF-6FDB725760B1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61906"/>
            <a:ext cx="434340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D4D338-2106-3942-BD0E-EF82A098468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53491" y="381000"/>
            <a:ext cx="1750105" cy="62980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93F6E4-F450-2A46-9F42-E935C63326D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53490" y="1360335"/>
            <a:ext cx="1750105" cy="629800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093240-7ED9-6F4C-8DAD-ABDE11FD364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53490" y="2153800"/>
            <a:ext cx="1750105" cy="629800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4F40F0-E2BF-9F43-82E3-B0F2DD8AC12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3310" y="3533982"/>
            <a:ext cx="1750105" cy="629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8033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516" y="388633"/>
            <a:ext cx="7654931" cy="573269"/>
          </a:xfrm>
        </p:spPr>
        <p:txBody>
          <a:bodyPr/>
          <a:lstStyle/>
          <a:p>
            <a:r>
              <a:rPr lang="en-US"/>
              <a:t>How do we study tissue structure?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5517" y="1303033"/>
            <a:ext cx="4334285" cy="5091145"/>
          </a:xfrm>
        </p:spPr>
        <p:txBody>
          <a:bodyPr/>
          <a:lstStyle/>
          <a:p>
            <a:r>
              <a:rPr lang="en-CA" sz="2000" b="1">
                <a:solidFill>
                  <a:srgbClr val="800000"/>
                </a:solidFill>
              </a:rPr>
              <a:t>Histology:</a:t>
            </a:r>
            <a:r>
              <a:rPr lang="en-CA" sz="2000"/>
              <a:t> study of tissues</a:t>
            </a:r>
          </a:p>
          <a:p>
            <a:r>
              <a:rPr lang="en-US" sz="2000"/>
              <a:t>Fixation or freezing</a:t>
            </a:r>
          </a:p>
          <a:p>
            <a:r>
              <a:rPr lang="en-US" sz="2000"/>
              <a:t>Cut into thin sections</a:t>
            </a:r>
          </a:p>
          <a:p>
            <a:r>
              <a:rPr lang="en-US" sz="2000"/>
              <a:t>Stained with dyes (light microscopy) </a:t>
            </a:r>
            <a:r>
              <a:rPr lang="mr-IN" sz="2000"/>
              <a:t>–</a:t>
            </a:r>
            <a:r>
              <a:rPr lang="en-US" sz="2000"/>
              <a:t> 1850s</a:t>
            </a:r>
          </a:p>
          <a:p>
            <a:r>
              <a:rPr lang="en-US" sz="2000"/>
              <a:t> or heavy metals (electron microscopy) </a:t>
            </a:r>
            <a:r>
              <a:rPr lang="mr-IN" sz="2000"/>
              <a:t>–</a:t>
            </a:r>
            <a:r>
              <a:rPr lang="en-US" sz="2000"/>
              <a:t> 1950s</a:t>
            </a:r>
          </a:p>
          <a:p>
            <a:r>
              <a:rPr lang="en-US" sz="2000"/>
              <a:t> or antibodies conjugated to dyes</a:t>
            </a:r>
          </a:p>
          <a:p>
            <a:r>
              <a:rPr lang="en-US" sz="2000"/>
              <a:t>Preservation induces artifacts</a:t>
            </a:r>
          </a:p>
          <a:p>
            <a:endParaRPr lang="en-US" sz="2000"/>
          </a:p>
          <a:p>
            <a:r>
              <a:rPr lang="en-US" sz="2000">
                <a:solidFill>
                  <a:schemeClr val="accent2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Nature Milestones – Light Microscopy</a:t>
            </a:r>
            <a:endParaRPr lang="en-US" sz="200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sz="2000"/>
          </a:p>
        </p:txBody>
      </p:sp>
      <p:pic>
        <p:nvPicPr>
          <p:cNvPr id="5" name="Content Placeholder 4" descr="HAP_11e_Figure_04_02_L.jpg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" r="62498" b="-692"/>
          <a:stretch/>
        </p:blipFill>
        <p:spPr>
          <a:xfrm>
            <a:off x="5658427" y="1524000"/>
            <a:ext cx="1998472" cy="2028139"/>
          </a:xfrm>
        </p:spPr>
      </p:pic>
      <p:pic>
        <p:nvPicPr>
          <p:cNvPr id="6" name="Content Placeholder 4" descr="HAP_11e_Figure_04_02_L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70" t="186" b="-692"/>
          <a:stretch/>
        </p:blipFill>
        <p:spPr bwMode="auto">
          <a:xfrm>
            <a:off x="5658427" y="3630564"/>
            <a:ext cx="3103071" cy="202813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739803" y="2383678"/>
            <a:ext cx="838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T.E.M.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39803" y="4422058"/>
            <a:ext cx="877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S.E.M.</a:t>
            </a:r>
          </a:p>
        </p:txBody>
      </p:sp>
      <p:sp>
        <p:nvSpPr>
          <p:cNvPr id="9" name="Line 7">
            <a:extLst>
              <a:ext uri="{FF2B5EF4-FFF2-40B4-BE49-F238E27FC236}">
                <a16:creationId xmlns:a16="http://schemas.microsoft.com/office/drawing/2014/main" id="{AF6C3757-C3DB-104E-87F3-2D3737867DA5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61906"/>
            <a:ext cx="899160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4145080"/>
      </p:ext>
    </p:extLst>
  </p:cSld>
  <p:clrMapOvr>
    <a:masterClrMapping/>
  </p:clrMapOvr>
</p:sld>
</file>

<file path=ppt/theme/theme1.xml><?xml version="1.0" encoding="utf-8"?>
<a:theme xmlns:a="http://schemas.openxmlformats.org/drawingml/2006/main" name="uOttawa-powerpoint-template">
  <a:themeElements>
    <a:clrScheme name="Garne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Garnet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11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110" charset="0"/>
          </a:defRPr>
        </a:defPPr>
      </a:lstStyle>
    </a:lnDef>
  </a:objectDefaults>
  <a:extraClrSchemeLst>
    <a:extraClrScheme>
      <a:clrScheme name="Garne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arne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rne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arne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arne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arne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arne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5A9EE5A-54FE-B04B-A081-E6A20D27ADB6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2483</Words>
  <Application>Microsoft Macintosh PowerPoint</Application>
  <PresentationFormat>On-screen Show (4:3)</PresentationFormat>
  <Paragraphs>464</Paragraphs>
  <Slides>47</Slides>
  <Notes>36</Notes>
  <HiddenSlides>0</HiddenSlides>
  <MMClips>9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Arial Black</vt:lpstr>
      <vt:lpstr>Calibri</vt:lpstr>
      <vt:lpstr>Times</vt:lpstr>
      <vt:lpstr>Times New Roman</vt:lpstr>
      <vt:lpstr>Verdana</vt:lpstr>
      <vt:lpstr>uOttawa-powerpoint-template</vt:lpstr>
      <vt:lpstr>PowerPoint Presentation</vt:lpstr>
      <vt:lpstr>Tissue: The Living Fabric (Chapter 4, pages 116-137)</vt:lpstr>
      <vt:lpstr>Unicellular versus Multicellular Organisms</vt:lpstr>
      <vt:lpstr>Test your knowledge</vt:lpstr>
      <vt:lpstr>Growth of a multicellular organism</vt:lpstr>
      <vt:lpstr>Test your knowledge</vt:lpstr>
      <vt:lpstr>Why does diffusion limit cell size?</vt:lpstr>
      <vt:lpstr>PowerPoint Presentation</vt:lpstr>
      <vt:lpstr>How do we study tissue structure?</vt:lpstr>
      <vt:lpstr>General Organization</vt:lpstr>
      <vt:lpstr>PowerPoint Presentation</vt:lpstr>
      <vt:lpstr>Epithelial Tissue (Epithelium)</vt:lpstr>
      <vt:lpstr>Special Characteristics of Epithelial Tissues</vt:lpstr>
      <vt:lpstr>Special Characteristics of Epithelial Tissues</vt:lpstr>
      <vt:lpstr>Test your knowledge</vt:lpstr>
      <vt:lpstr>Brush Border Epithelia</vt:lpstr>
      <vt:lpstr>Special Characteristics of Epithelial Tissues</vt:lpstr>
      <vt:lpstr>Specialized Intercellular Contacts</vt:lpstr>
      <vt:lpstr>Special Characteristics of Epithelial Tissues</vt:lpstr>
      <vt:lpstr>Special Characteristics of Epithelial Tissues</vt:lpstr>
      <vt:lpstr>Special Characteristics of Epithelial Tissues</vt:lpstr>
      <vt:lpstr>Classification of Epithelia</vt:lpstr>
      <vt:lpstr>Classification based on Cell Shape</vt:lpstr>
      <vt:lpstr>Epithelium: Simple Squamous</vt:lpstr>
      <vt:lpstr>Simple Squamous Epithelia</vt:lpstr>
      <vt:lpstr>Epithelium: Simple Cuboidal</vt:lpstr>
      <vt:lpstr>Epithelium:  Simple Columnar</vt:lpstr>
      <vt:lpstr>Epithelium: Pseudostratified Columnar</vt:lpstr>
      <vt:lpstr>Stratified Epithelia</vt:lpstr>
      <vt:lpstr>Stratified Squamous Epithelium</vt:lpstr>
      <vt:lpstr>PowerPoint Presentation</vt:lpstr>
      <vt:lpstr>Stratified Cuboidal Epithelium</vt:lpstr>
      <vt:lpstr>Stratified Columnar Epithelium</vt:lpstr>
      <vt:lpstr>Transitional Epithelium</vt:lpstr>
      <vt:lpstr>Transitional Epithelium</vt:lpstr>
      <vt:lpstr>Glandular Epithelia</vt:lpstr>
      <vt:lpstr>Formation of multicellular exocrine and endocrine glands</vt:lpstr>
      <vt:lpstr>Endocrine glands</vt:lpstr>
      <vt:lpstr>Exocrine glands</vt:lpstr>
      <vt:lpstr>Unicellular exocrine gland </vt:lpstr>
      <vt:lpstr>Multicellular exocrine glands</vt:lpstr>
      <vt:lpstr>Structural classification of multicellular exocrine glands</vt:lpstr>
      <vt:lpstr>Mechanisms of secretion in human exocrine glands </vt:lpstr>
      <vt:lpstr>Apocrine sweat glands</vt:lpstr>
      <vt:lpstr>PowerPoint Presentation</vt:lpstr>
      <vt:lpstr>PowerPoint Presentation</vt:lpstr>
      <vt:lpstr>FIN</vt:lpstr>
    </vt:vector>
  </TitlesOfParts>
  <Company>UOttawa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Stephen Gee</dc:creator>
  <cp:lastModifiedBy>Stephen Gee</cp:lastModifiedBy>
  <cp:revision>1</cp:revision>
  <dcterms:created xsi:type="dcterms:W3CDTF">2018-08-16T21:27:14Z</dcterms:created>
  <dcterms:modified xsi:type="dcterms:W3CDTF">2020-08-26T15:50:29Z</dcterms:modified>
</cp:coreProperties>
</file>